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0160000" cy="7620000"/>
  <p:notesSz cx="6858000" cy="9144000"/>
  <p:embeddedFontLst>
    <p:embeddedFont>
      <p:font typeface="Calibri" pitchFamily="34" charset="0"/>
      <p:regular r:id="rId7"/>
      <p:bold r:id="rId8"/>
      <p:italic r:id="rId9"/>
      <p:boldItalic r:id="rId1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font" Target="fonts/font1.fntdata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font" Target="fonts/font3.fntdata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F55FC8-79C7-409E-9445-1716DABA24AC}" type="datetimeFigureOut">
              <a:rPr lang="en-US" smtClean="0"/>
              <a:t>5/4/2015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297FEF-C60F-44A0-B5B7-0CA79032D6A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F55FC8-79C7-409E-9445-1716DABA24AC}" type="datetimeFigureOut">
              <a:rPr lang="en-US" smtClean="0"/>
              <a:t>5/4/2015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297FEF-C60F-44A0-B5B7-0CA79032D6A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F55FC8-79C7-409E-9445-1716DABA24AC}" type="datetimeFigureOut">
              <a:rPr lang="en-US" smtClean="0"/>
              <a:t>5/4/2015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297FEF-C60F-44A0-B5B7-0CA79032D6A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F55FC8-79C7-409E-9445-1716DABA24AC}" type="datetimeFigureOut">
              <a:rPr lang="en-US" smtClean="0"/>
              <a:t>5/4/2015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297FEF-C60F-44A0-B5B7-0CA79032D6A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F55FC8-79C7-409E-9445-1716DABA24AC}" type="datetimeFigureOut">
              <a:rPr lang="en-US" smtClean="0"/>
              <a:t>5/4/2015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297FEF-C60F-44A0-B5B7-0CA79032D6A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F55FC8-79C7-409E-9445-1716DABA24AC}" type="datetimeFigureOut">
              <a:rPr lang="en-US" smtClean="0"/>
              <a:t>5/4/2015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297FEF-C60F-44A0-B5B7-0CA79032D6A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F55FC8-79C7-409E-9445-1716DABA24AC}" type="datetimeFigureOut">
              <a:rPr lang="en-US" smtClean="0"/>
              <a:t>5/4/2015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297FEF-C60F-44A0-B5B7-0CA79032D6A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F55FC8-79C7-409E-9445-1716DABA24AC}" type="datetimeFigureOut">
              <a:rPr lang="en-US" smtClean="0"/>
              <a:t>5/4/2015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297FEF-C60F-44A0-B5B7-0CA79032D6A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F55FC8-79C7-409E-9445-1716DABA24AC}" type="datetimeFigureOut">
              <a:rPr lang="en-US" smtClean="0"/>
              <a:t>5/4/2015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297FEF-C60F-44A0-B5B7-0CA79032D6A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F55FC8-79C7-409E-9445-1716DABA24AC}" type="datetimeFigureOut">
              <a:rPr lang="en-US" smtClean="0"/>
              <a:t>5/4/2015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297FEF-C60F-44A0-B5B7-0CA79032D6A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F55FC8-79C7-409E-9445-1716DABA24AC}" type="datetimeFigureOut">
              <a:rPr lang="en-US" smtClean="0"/>
              <a:t>5/4/2015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297FEF-C60F-44A0-B5B7-0CA79032D6A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F55FC8-79C7-409E-9445-1716DABA24AC}" type="datetimeFigureOut">
              <a:rPr lang="en-US" smtClean="0"/>
              <a:t>5/4/2015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297FEF-C60F-44A0-B5B7-0CA79032D6A8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21"/>
          <p:cNvGrpSpPr/>
          <p:nvPr/>
        </p:nvGrpSpPr>
        <p:grpSpPr>
          <a:xfrm>
            <a:off x="2289284" y="1038307"/>
            <a:ext cx="4751825" cy="1007524"/>
            <a:chOff x="2289284" y="1038307"/>
            <a:chExt cx="4751825" cy="1007524"/>
          </a:xfrm>
        </p:grpSpPr>
        <p:sp>
          <p:nvSpPr>
            <p:cNvPr id="2" name="Freeform 1"/>
            <p:cNvSpPr/>
            <p:nvPr/>
          </p:nvSpPr>
          <p:spPr>
            <a:xfrm>
              <a:off x="2289284" y="1038307"/>
              <a:ext cx="453037" cy="889251"/>
            </a:xfrm>
            <a:custGeom>
              <a:avLst/>
              <a:gdLst/>
              <a:ahLst/>
              <a:cxnLst/>
              <a:rect l="0" t="0" r="0" b="0"/>
              <a:pathLst>
                <a:path w="453037" h="889251">
                  <a:moveTo>
                    <a:pt x="334417" y="0"/>
                  </a:moveTo>
                  <a:lnTo>
                    <a:pt x="328550" y="8734"/>
                  </a:lnTo>
                  <a:lnTo>
                    <a:pt x="322985" y="16440"/>
                  </a:lnTo>
                  <a:lnTo>
                    <a:pt x="317186" y="23852"/>
                  </a:lnTo>
                  <a:lnTo>
                    <a:pt x="311106" y="31459"/>
                  </a:lnTo>
                  <a:lnTo>
                    <a:pt x="304775" y="39934"/>
                  </a:lnTo>
                  <a:lnTo>
                    <a:pt x="298243" y="49570"/>
                  </a:lnTo>
                  <a:lnTo>
                    <a:pt x="291394" y="60485"/>
                  </a:lnTo>
                  <a:lnTo>
                    <a:pt x="283963" y="72793"/>
                  </a:lnTo>
                  <a:lnTo>
                    <a:pt x="275857" y="86400"/>
                  </a:lnTo>
                  <a:lnTo>
                    <a:pt x="267295" y="100757"/>
                  </a:lnTo>
                  <a:lnTo>
                    <a:pt x="258701" y="114999"/>
                  </a:lnTo>
                  <a:lnTo>
                    <a:pt x="250325" y="128659"/>
                  </a:lnTo>
                  <a:lnTo>
                    <a:pt x="242073" y="142116"/>
                  </a:lnTo>
                  <a:lnTo>
                    <a:pt x="233621" y="156364"/>
                  </a:lnTo>
                  <a:lnTo>
                    <a:pt x="224790" y="171905"/>
                  </a:lnTo>
                  <a:lnTo>
                    <a:pt x="215723" y="188276"/>
                  </a:lnTo>
                  <a:lnTo>
                    <a:pt x="206783" y="204359"/>
                  </a:lnTo>
                  <a:lnTo>
                    <a:pt x="198180" y="219513"/>
                  </a:lnTo>
                  <a:lnTo>
                    <a:pt x="190114" y="233602"/>
                  </a:lnTo>
                  <a:lnTo>
                    <a:pt x="182849" y="246746"/>
                  </a:lnTo>
                  <a:lnTo>
                    <a:pt x="176443" y="259142"/>
                  </a:lnTo>
                  <a:lnTo>
                    <a:pt x="170633" y="271144"/>
                  </a:lnTo>
                  <a:lnTo>
                    <a:pt x="164957" y="283217"/>
                  </a:lnTo>
                  <a:lnTo>
                    <a:pt x="159132" y="295611"/>
                  </a:lnTo>
                  <a:lnTo>
                    <a:pt x="153065" y="308380"/>
                  </a:lnTo>
                  <a:lnTo>
                    <a:pt x="146758" y="321485"/>
                  </a:lnTo>
                  <a:lnTo>
                    <a:pt x="140253" y="334858"/>
                  </a:lnTo>
                  <a:lnTo>
                    <a:pt x="133596" y="348431"/>
                  </a:lnTo>
                  <a:lnTo>
                    <a:pt x="126828" y="362149"/>
                  </a:lnTo>
                  <a:lnTo>
                    <a:pt x="119980" y="375968"/>
                  </a:lnTo>
                  <a:lnTo>
                    <a:pt x="113079" y="389858"/>
                  </a:lnTo>
                  <a:lnTo>
                    <a:pt x="106139" y="403796"/>
                  </a:lnTo>
                  <a:lnTo>
                    <a:pt x="99177" y="417767"/>
                  </a:lnTo>
                  <a:lnTo>
                    <a:pt x="92367" y="431759"/>
                  </a:lnTo>
                  <a:lnTo>
                    <a:pt x="86020" y="445767"/>
                  </a:lnTo>
                  <a:lnTo>
                    <a:pt x="80266" y="459789"/>
                  </a:lnTo>
                  <a:lnTo>
                    <a:pt x="74910" y="473987"/>
                  </a:lnTo>
                  <a:lnTo>
                    <a:pt x="69547" y="488664"/>
                  </a:lnTo>
                  <a:lnTo>
                    <a:pt x="63940" y="503944"/>
                  </a:lnTo>
                  <a:lnTo>
                    <a:pt x="58190" y="519631"/>
                  </a:lnTo>
                  <a:lnTo>
                    <a:pt x="52629" y="535315"/>
                  </a:lnTo>
                  <a:lnTo>
                    <a:pt x="47443" y="550749"/>
                  </a:lnTo>
                  <a:lnTo>
                    <a:pt x="42655" y="565706"/>
                  </a:lnTo>
                  <a:lnTo>
                    <a:pt x="38213" y="579903"/>
                  </a:lnTo>
                  <a:lnTo>
                    <a:pt x="34037" y="593270"/>
                  </a:lnTo>
                  <a:lnTo>
                    <a:pt x="29893" y="606060"/>
                  </a:lnTo>
                  <a:lnTo>
                    <a:pt x="25418" y="618729"/>
                  </a:lnTo>
                  <a:lnTo>
                    <a:pt x="20449" y="631564"/>
                  </a:lnTo>
                  <a:lnTo>
                    <a:pt x="15312" y="644984"/>
                  </a:lnTo>
                  <a:lnTo>
                    <a:pt x="10704" y="659599"/>
                  </a:lnTo>
                  <a:lnTo>
                    <a:pt x="6979" y="675619"/>
                  </a:lnTo>
                  <a:lnTo>
                    <a:pt x="4157" y="692770"/>
                  </a:lnTo>
                  <a:lnTo>
                    <a:pt x="2107" y="710500"/>
                  </a:lnTo>
                  <a:lnTo>
                    <a:pt x="664" y="728419"/>
                  </a:lnTo>
                  <a:lnTo>
                    <a:pt x="0" y="746177"/>
                  </a:lnTo>
                  <a:lnTo>
                    <a:pt x="603" y="763400"/>
                  </a:lnTo>
                  <a:lnTo>
                    <a:pt x="2638" y="779943"/>
                  </a:lnTo>
                  <a:lnTo>
                    <a:pt x="5969" y="795848"/>
                  </a:lnTo>
                  <a:lnTo>
                    <a:pt x="10346" y="811228"/>
                  </a:lnTo>
                  <a:lnTo>
                    <a:pt x="15522" y="826197"/>
                  </a:lnTo>
                  <a:lnTo>
                    <a:pt x="21607" y="840370"/>
                  </a:lnTo>
                  <a:lnTo>
                    <a:pt x="29048" y="852911"/>
                  </a:lnTo>
                  <a:lnTo>
                    <a:pt x="37978" y="863489"/>
                  </a:lnTo>
                  <a:lnTo>
                    <a:pt x="48247" y="872083"/>
                  </a:lnTo>
                  <a:lnTo>
                    <a:pt x="59589" y="878722"/>
                  </a:lnTo>
                  <a:lnTo>
                    <a:pt x="71734" y="883627"/>
                  </a:lnTo>
                  <a:lnTo>
                    <a:pt x="84295" y="886974"/>
                  </a:lnTo>
                  <a:lnTo>
                    <a:pt x="96793" y="888795"/>
                  </a:lnTo>
                  <a:lnTo>
                    <a:pt x="108977" y="889250"/>
                  </a:lnTo>
                  <a:lnTo>
                    <a:pt x="120953" y="888593"/>
                  </a:lnTo>
                  <a:lnTo>
                    <a:pt x="133068" y="887090"/>
                  </a:lnTo>
                  <a:lnTo>
                    <a:pt x="145514" y="884966"/>
                  </a:lnTo>
                  <a:lnTo>
                    <a:pt x="158163" y="882236"/>
                  </a:lnTo>
                  <a:lnTo>
                    <a:pt x="170661" y="878726"/>
                  </a:lnTo>
                  <a:lnTo>
                    <a:pt x="182813" y="874401"/>
                  </a:lnTo>
                  <a:lnTo>
                    <a:pt x="194583" y="869362"/>
                  </a:lnTo>
                  <a:lnTo>
                    <a:pt x="206021" y="863754"/>
                  </a:lnTo>
                  <a:lnTo>
                    <a:pt x="217190" y="857721"/>
                  </a:lnTo>
                  <a:lnTo>
                    <a:pt x="227996" y="851382"/>
                  </a:lnTo>
                  <a:lnTo>
                    <a:pt x="238186" y="844828"/>
                  </a:lnTo>
                  <a:lnTo>
                    <a:pt x="247678" y="838124"/>
                  </a:lnTo>
                  <a:lnTo>
                    <a:pt x="256697" y="831318"/>
                  </a:lnTo>
                  <a:lnTo>
                    <a:pt x="265674" y="824442"/>
                  </a:lnTo>
                  <a:lnTo>
                    <a:pt x="274860" y="817519"/>
                  </a:lnTo>
                  <a:lnTo>
                    <a:pt x="284167" y="810564"/>
                  </a:lnTo>
                  <a:lnTo>
                    <a:pt x="293268" y="803588"/>
                  </a:lnTo>
                  <a:lnTo>
                    <a:pt x="301985" y="796594"/>
                  </a:lnTo>
                  <a:lnTo>
                    <a:pt x="310296" y="789421"/>
                  </a:lnTo>
                  <a:lnTo>
                    <a:pt x="318257" y="781766"/>
                  </a:lnTo>
                  <a:lnTo>
                    <a:pt x="325945" y="773507"/>
                  </a:lnTo>
                  <a:lnTo>
                    <a:pt x="333429" y="764841"/>
                  </a:lnTo>
                  <a:lnTo>
                    <a:pt x="340768" y="756178"/>
                  </a:lnTo>
                  <a:lnTo>
                    <a:pt x="348005" y="747754"/>
                  </a:lnTo>
                  <a:lnTo>
                    <a:pt x="355172" y="739472"/>
                  </a:lnTo>
                  <a:lnTo>
                    <a:pt x="362290" y="730997"/>
                  </a:lnTo>
                  <a:lnTo>
                    <a:pt x="369376" y="722148"/>
                  </a:lnTo>
                  <a:lnTo>
                    <a:pt x="376440" y="712899"/>
                  </a:lnTo>
                  <a:lnTo>
                    <a:pt x="383490" y="703304"/>
                  </a:lnTo>
                  <a:lnTo>
                    <a:pt x="390524" y="693438"/>
                  </a:lnTo>
                  <a:lnTo>
                    <a:pt x="397384" y="683371"/>
                  </a:lnTo>
                  <a:lnTo>
                    <a:pt x="403764" y="673160"/>
                  </a:lnTo>
                  <a:lnTo>
                    <a:pt x="409535" y="662848"/>
                  </a:lnTo>
                  <a:lnTo>
                    <a:pt x="414733" y="652466"/>
                  </a:lnTo>
                  <a:lnTo>
                    <a:pt x="419458" y="642037"/>
                  </a:lnTo>
                  <a:lnTo>
                    <a:pt x="423823" y="631575"/>
                  </a:lnTo>
                  <a:lnTo>
                    <a:pt x="427924" y="621091"/>
                  </a:lnTo>
                  <a:lnTo>
                    <a:pt x="431840" y="610592"/>
                  </a:lnTo>
                  <a:lnTo>
                    <a:pt x="435626" y="600075"/>
                  </a:lnTo>
                  <a:lnTo>
                    <a:pt x="439321" y="589214"/>
                  </a:lnTo>
                  <a:lnTo>
                    <a:pt x="442956" y="577398"/>
                  </a:lnTo>
                  <a:lnTo>
                    <a:pt x="446541" y="564369"/>
                  </a:lnTo>
                  <a:lnTo>
                    <a:pt x="449762" y="550193"/>
                  </a:lnTo>
                  <a:lnTo>
                    <a:pt x="452013" y="535074"/>
                  </a:lnTo>
                  <a:lnTo>
                    <a:pt x="453036" y="519245"/>
                  </a:lnTo>
                  <a:lnTo>
                    <a:pt x="452739" y="503226"/>
                  </a:lnTo>
                  <a:lnTo>
                    <a:pt x="451018" y="487786"/>
                  </a:lnTo>
                  <a:lnTo>
                    <a:pt x="447966" y="473315"/>
                  </a:lnTo>
                  <a:lnTo>
                    <a:pt x="443645" y="460483"/>
                  </a:lnTo>
                  <a:lnTo>
                    <a:pt x="438004" y="450373"/>
                  </a:lnTo>
                  <a:lnTo>
                    <a:pt x="431134" y="443323"/>
                  </a:lnTo>
                  <a:lnTo>
                    <a:pt x="423082" y="439201"/>
                  </a:lnTo>
                  <a:lnTo>
                    <a:pt x="413775" y="437772"/>
                  </a:lnTo>
                  <a:lnTo>
                    <a:pt x="403291" y="438625"/>
                  </a:lnTo>
                  <a:lnTo>
                    <a:pt x="391828" y="441430"/>
                  </a:lnTo>
                  <a:lnTo>
                    <a:pt x="379610" y="446036"/>
                  </a:lnTo>
                  <a:lnTo>
                    <a:pt x="366844" y="452195"/>
                  </a:lnTo>
                  <a:lnTo>
                    <a:pt x="354020" y="459427"/>
                  </a:lnTo>
                  <a:lnTo>
                    <a:pt x="341870" y="467119"/>
                  </a:lnTo>
                  <a:lnTo>
                    <a:pt x="330738" y="474886"/>
                  </a:lnTo>
                  <a:lnTo>
                    <a:pt x="320621" y="482728"/>
                  </a:lnTo>
                  <a:lnTo>
                    <a:pt x="311357" y="490906"/>
                  </a:lnTo>
                  <a:lnTo>
                    <a:pt x="302753" y="499553"/>
                  </a:lnTo>
                  <a:lnTo>
                    <a:pt x="294633" y="508496"/>
                  </a:lnTo>
                  <a:lnTo>
                    <a:pt x="286858" y="517354"/>
                  </a:lnTo>
                  <a:lnTo>
                    <a:pt x="279325" y="525912"/>
                  </a:lnTo>
                  <a:lnTo>
                    <a:pt x="271958" y="534286"/>
                  </a:lnTo>
                  <a:lnTo>
                    <a:pt x="264704" y="542823"/>
                  </a:lnTo>
                  <a:lnTo>
                    <a:pt x="257527" y="551710"/>
                  </a:lnTo>
                  <a:lnTo>
                    <a:pt x="250403" y="560814"/>
                  </a:lnTo>
                  <a:lnTo>
                    <a:pt x="243313" y="569780"/>
                  </a:lnTo>
                  <a:lnTo>
                    <a:pt x="236242" y="578410"/>
                  </a:lnTo>
                  <a:lnTo>
                    <a:pt x="229018" y="586832"/>
                  </a:lnTo>
                  <a:lnTo>
                    <a:pt x="221330" y="595401"/>
                  </a:lnTo>
                  <a:lnTo>
                    <a:pt x="213048" y="604314"/>
                  </a:lnTo>
                  <a:lnTo>
                    <a:pt x="204367" y="613605"/>
                  </a:lnTo>
                  <a:lnTo>
                    <a:pt x="195693" y="623229"/>
                  </a:lnTo>
                  <a:lnTo>
                    <a:pt x="187267" y="633109"/>
                  </a:lnTo>
                  <a:lnTo>
                    <a:pt x="179153" y="643016"/>
                  </a:lnTo>
                  <a:lnTo>
                    <a:pt x="171324" y="652587"/>
                  </a:lnTo>
                  <a:lnTo>
                    <a:pt x="163726" y="661657"/>
                  </a:lnTo>
                  <a:lnTo>
                    <a:pt x="156301" y="670389"/>
                  </a:lnTo>
                  <a:lnTo>
                    <a:pt x="149002" y="679173"/>
                  </a:lnTo>
                  <a:lnTo>
                    <a:pt x="141792" y="688239"/>
                  </a:lnTo>
                  <a:lnTo>
                    <a:pt x="134642" y="697804"/>
                  </a:lnTo>
                  <a:lnTo>
                    <a:pt x="127536" y="708143"/>
                  </a:lnTo>
                  <a:lnTo>
                    <a:pt x="120458" y="719327"/>
                  </a:lnTo>
                  <a:lnTo>
                    <a:pt x="113399" y="731264"/>
                  </a:lnTo>
                  <a:lnTo>
                    <a:pt x="106353" y="743800"/>
                  </a:lnTo>
                  <a:lnTo>
                    <a:pt x="99317" y="756783"/>
                  </a:lnTo>
                  <a:lnTo>
                    <a:pt x="92286" y="769924"/>
                  </a:lnTo>
                  <a:lnTo>
                    <a:pt x="85259" y="782818"/>
                  </a:lnTo>
                  <a:lnTo>
                    <a:pt x="78243" y="795258"/>
                  </a:lnTo>
                  <a:lnTo>
                    <a:pt x="71542" y="806966"/>
                  </a:lnTo>
                  <a:lnTo>
                    <a:pt x="65090" y="818762"/>
                  </a:lnTo>
                  <a:lnTo>
                    <a:pt x="58319" y="832799"/>
                  </a:lnTo>
                  <a:lnTo>
                    <a:pt x="50148" y="852808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792157" y="1859529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129069" y="1196234"/>
              <a:ext cx="1" cy="694882"/>
            </a:xfrm>
            <a:custGeom>
              <a:avLst/>
              <a:gdLst/>
              <a:ahLst/>
              <a:cxnLst/>
              <a:rect l="0" t="0" r="0" b="0"/>
              <a:pathLst>
                <a:path w="1" h="694882">
                  <a:moveTo>
                    <a:pt x="0" y="0"/>
                  </a:moveTo>
                  <a:lnTo>
                    <a:pt x="0" y="14602"/>
                  </a:lnTo>
                  <a:lnTo>
                    <a:pt x="0" y="27873"/>
                  </a:lnTo>
                  <a:lnTo>
                    <a:pt x="0" y="41088"/>
                  </a:lnTo>
                  <a:lnTo>
                    <a:pt x="0" y="54948"/>
                  </a:lnTo>
                  <a:lnTo>
                    <a:pt x="0" y="70402"/>
                  </a:lnTo>
                  <a:lnTo>
                    <a:pt x="0" y="87801"/>
                  </a:lnTo>
                  <a:lnTo>
                    <a:pt x="0" y="106526"/>
                  </a:lnTo>
                  <a:lnTo>
                    <a:pt x="0" y="125320"/>
                  </a:lnTo>
                  <a:lnTo>
                    <a:pt x="0" y="143441"/>
                  </a:lnTo>
                  <a:lnTo>
                    <a:pt x="0" y="160842"/>
                  </a:lnTo>
                  <a:lnTo>
                    <a:pt x="0" y="177893"/>
                  </a:lnTo>
                  <a:lnTo>
                    <a:pt x="0" y="194878"/>
                  </a:lnTo>
                  <a:lnTo>
                    <a:pt x="0" y="211929"/>
                  </a:lnTo>
                  <a:lnTo>
                    <a:pt x="0" y="229084"/>
                  </a:lnTo>
                  <a:lnTo>
                    <a:pt x="0" y="246335"/>
                  </a:lnTo>
                  <a:lnTo>
                    <a:pt x="0" y="263500"/>
                  </a:lnTo>
                  <a:lnTo>
                    <a:pt x="0" y="280251"/>
                  </a:lnTo>
                  <a:lnTo>
                    <a:pt x="0" y="296448"/>
                  </a:lnTo>
                  <a:lnTo>
                    <a:pt x="0" y="312273"/>
                  </a:lnTo>
                  <a:lnTo>
                    <a:pt x="0" y="328125"/>
                  </a:lnTo>
                  <a:lnTo>
                    <a:pt x="0" y="344237"/>
                  </a:lnTo>
                  <a:lnTo>
                    <a:pt x="0" y="360671"/>
                  </a:lnTo>
                  <a:lnTo>
                    <a:pt x="0" y="377396"/>
                  </a:lnTo>
                  <a:lnTo>
                    <a:pt x="0" y="394351"/>
                  </a:lnTo>
                  <a:lnTo>
                    <a:pt x="0" y="411314"/>
                  </a:lnTo>
                  <a:lnTo>
                    <a:pt x="0" y="427929"/>
                  </a:lnTo>
                  <a:lnTo>
                    <a:pt x="0" y="444030"/>
                  </a:lnTo>
                  <a:lnTo>
                    <a:pt x="0" y="459620"/>
                  </a:lnTo>
                  <a:lnTo>
                    <a:pt x="0" y="474782"/>
                  </a:lnTo>
                  <a:lnTo>
                    <a:pt x="0" y="489618"/>
                  </a:lnTo>
                  <a:lnTo>
                    <a:pt x="0" y="504380"/>
                  </a:lnTo>
                  <a:lnTo>
                    <a:pt x="0" y="519444"/>
                  </a:lnTo>
                  <a:lnTo>
                    <a:pt x="0" y="534997"/>
                  </a:lnTo>
                  <a:lnTo>
                    <a:pt x="0" y="551208"/>
                  </a:lnTo>
                  <a:lnTo>
                    <a:pt x="0" y="568308"/>
                  </a:lnTo>
                  <a:lnTo>
                    <a:pt x="0" y="586321"/>
                  </a:lnTo>
                  <a:lnTo>
                    <a:pt x="0" y="604792"/>
                  </a:lnTo>
                  <a:lnTo>
                    <a:pt x="0" y="625019"/>
                  </a:lnTo>
                  <a:lnTo>
                    <a:pt x="0" y="652132"/>
                  </a:lnTo>
                  <a:lnTo>
                    <a:pt x="0" y="694881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434396" y="1480504"/>
              <a:ext cx="273742" cy="42115"/>
            </a:xfrm>
            <a:custGeom>
              <a:avLst/>
              <a:gdLst/>
              <a:ahLst/>
              <a:cxnLst/>
              <a:rect l="0" t="0" r="0" b="0"/>
              <a:pathLst>
                <a:path w="273742" h="42115">
                  <a:moveTo>
                    <a:pt x="273741" y="0"/>
                  </a:moveTo>
                  <a:lnTo>
                    <a:pt x="262006" y="2933"/>
                  </a:lnTo>
                  <a:lnTo>
                    <a:pt x="250877" y="5716"/>
                  </a:lnTo>
                  <a:lnTo>
                    <a:pt x="239278" y="8611"/>
                  </a:lnTo>
                  <a:lnTo>
                    <a:pt x="227117" y="11478"/>
                  </a:lnTo>
                  <a:lnTo>
                    <a:pt x="214458" y="13995"/>
                  </a:lnTo>
                  <a:lnTo>
                    <a:pt x="201406" y="16010"/>
                  </a:lnTo>
                  <a:lnTo>
                    <a:pt x="188227" y="17696"/>
                  </a:lnTo>
                  <a:lnTo>
                    <a:pt x="175310" y="19439"/>
                  </a:lnTo>
                  <a:lnTo>
                    <a:pt x="162839" y="21460"/>
                  </a:lnTo>
                  <a:lnTo>
                    <a:pt x="150499" y="23649"/>
                  </a:lnTo>
                  <a:lnTo>
                    <a:pt x="137609" y="25665"/>
                  </a:lnTo>
                  <a:lnTo>
                    <a:pt x="123816" y="27323"/>
                  </a:lnTo>
                  <a:lnTo>
                    <a:pt x="108939" y="28758"/>
                  </a:lnTo>
                  <a:lnTo>
                    <a:pt x="92808" y="30329"/>
                  </a:lnTo>
                  <a:lnTo>
                    <a:pt x="75497" y="32233"/>
                  </a:lnTo>
                  <a:lnTo>
                    <a:pt x="58109" y="34351"/>
                  </a:lnTo>
                  <a:lnTo>
                    <a:pt x="40968" y="36542"/>
                  </a:lnTo>
                  <a:lnTo>
                    <a:pt x="22569" y="39001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4119800" y="1217291"/>
              <a:ext cx="20006" cy="568540"/>
            </a:xfrm>
            <a:custGeom>
              <a:avLst/>
              <a:gdLst/>
              <a:ahLst/>
              <a:cxnLst/>
              <a:rect l="0" t="0" r="0" b="0"/>
              <a:pathLst>
                <a:path w="20006" h="568540">
                  <a:moveTo>
                    <a:pt x="9476" y="0"/>
                  </a:moveTo>
                  <a:lnTo>
                    <a:pt x="6609" y="9070"/>
                  </a:lnTo>
                  <a:lnTo>
                    <a:pt x="4468" y="19977"/>
                  </a:lnTo>
                  <a:lnTo>
                    <a:pt x="2865" y="33853"/>
                  </a:lnTo>
                  <a:lnTo>
                    <a:pt x="1684" y="50067"/>
                  </a:lnTo>
                  <a:lnTo>
                    <a:pt x="835" y="67531"/>
                  </a:lnTo>
                  <a:lnTo>
                    <a:pt x="242" y="85478"/>
                  </a:lnTo>
                  <a:lnTo>
                    <a:pt x="0" y="103363"/>
                  </a:lnTo>
                  <a:lnTo>
                    <a:pt x="365" y="120724"/>
                  </a:lnTo>
                  <a:lnTo>
                    <a:pt x="1420" y="137391"/>
                  </a:lnTo>
                  <a:lnTo>
                    <a:pt x="2942" y="153562"/>
                  </a:lnTo>
                  <a:lnTo>
                    <a:pt x="4502" y="169660"/>
                  </a:lnTo>
                  <a:lnTo>
                    <a:pt x="5845" y="185944"/>
                  </a:lnTo>
                  <a:lnTo>
                    <a:pt x="6899" y="202495"/>
                  </a:lnTo>
                  <a:lnTo>
                    <a:pt x="7681" y="219301"/>
                  </a:lnTo>
                  <a:lnTo>
                    <a:pt x="8245" y="236311"/>
                  </a:lnTo>
                  <a:lnTo>
                    <a:pt x="8810" y="253311"/>
                  </a:lnTo>
                  <a:lnTo>
                    <a:pt x="9730" y="269951"/>
                  </a:lnTo>
                  <a:lnTo>
                    <a:pt x="11165" y="286068"/>
                  </a:lnTo>
                  <a:lnTo>
                    <a:pt x="12944" y="301670"/>
                  </a:lnTo>
                  <a:lnTo>
                    <a:pt x="14678" y="316839"/>
                  </a:lnTo>
                  <a:lnTo>
                    <a:pt x="16138" y="331681"/>
                  </a:lnTo>
                  <a:lnTo>
                    <a:pt x="17269" y="346446"/>
                  </a:lnTo>
                  <a:lnTo>
                    <a:pt x="18103" y="361512"/>
                  </a:lnTo>
                  <a:lnTo>
                    <a:pt x="18699" y="377067"/>
                  </a:lnTo>
                  <a:lnTo>
                    <a:pt x="19115" y="393279"/>
                  </a:lnTo>
                  <a:lnTo>
                    <a:pt x="19403" y="410379"/>
                  </a:lnTo>
                  <a:lnTo>
                    <a:pt x="19599" y="428401"/>
                  </a:lnTo>
                  <a:lnTo>
                    <a:pt x="19732" y="447064"/>
                  </a:lnTo>
                  <a:lnTo>
                    <a:pt x="19822" y="465890"/>
                  </a:lnTo>
                  <a:lnTo>
                    <a:pt x="19882" y="484571"/>
                  </a:lnTo>
                  <a:lnTo>
                    <a:pt x="19923" y="502441"/>
                  </a:lnTo>
                  <a:lnTo>
                    <a:pt x="19955" y="520262"/>
                  </a:lnTo>
                  <a:lnTo>
                    <a:pt x="19981" y="540710"/>
                  </a:lnTo>
                  <a:lnTo>
                    <a:pt x="20005" y="568539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960820" y="1061453"/>
              <a:ext cx="444153" cy="408523"/>
            </a:xfrm>
            <a:custGeom>
              <a:avLst/>
              <a:gdLst/>
              <a:ahLst/>
              <a:cxnLst/>
              <a:rect l="0" t="0" r="0" b="0"/>
              <a:pathLst>
                <a:path w="444153" h="408523">
                  <a:moveTo>
                    <a:pt x="0" y="176895"/>
                  </a:moveTo>
                  <a:lnTo>
                    <a:pt x="201" y="162293"/>
                  </a:lnTo>
                  <a:lnTo>
                    <a:pt x="2122" y="149022"/>
                  </a:lnTo>
                  <a:lnTo>
                    <a:pt x="6007" y="135830"/>
                  </a:lnTo>
                  <a:lnTo>
                    <a:pt x="11413" y="122834"/>
                  </a:lnTo>
                  <a:lnTo>
                    <a:pt x="17714" y="110622"/>
                  </a:lnTo>
                  <a:lnTo>
                    <a:pt x="24465" y="99475"/>
                  </a:lnTo>
                  <a:lnTo>
                    <a:pt x="31583" y="89360"/>
                  </a:lnTo>
                  <a:lnTo>
                    <a:pt x="39256" y="80103"/>
                  </a:lnTo>
                  <a:lnTo>
                    <a:pt x="47564" y="71502"/>
                  </a:lnTo>
                  <a:lnTo>
                    <a:pt x="56616" y="63216"/>
                  </a:lnTo>
                  <a:lnTo>
                    <a:pt x="66610" y="54799"/>
                  </a:lnTo>
                  <a:lnTo>
                    <a:pt x="77566" y="46025"/>
                  </a:lnTo>
                  <a:lnTo>
                    <a:pt x="89518" y="37181"/>
                  </a:lnTo>
                  <a:lnTo>
                    <a:pt x="102599" y="28929"/>
                  </a:lnTo>
                  <a:lnTo>
                    <a:pt x="116774" y="21609"/>
                  </a:lnTo>
                  <a:lnTo>
                    <a:pt x="132039" y="15390"/>
                  </a:lnTo>
                  <a:lnTo>
                    <a:pt x="148495" y="10438"/>
                  </a:lnTo>
                  <a:lnTo>
                    <a:pt x="166081" y="6703"/>
                  </a:lnTo>
                  <a:lnTo>
                    <a:pt x="184449" y="3992"/>
                  </a:lnTo>
                  <a:lnTo>
                    <a:pt x="203078" y="2073"/>
                  </a:lnTo>
                  <a:lnTo>
                    <a:pt x="221635" y="744"/>
                  </a:lnTo>
                  <a:lnTo>
                    <a:pt x="239670" y="0"/>
                  </a:lnTo>
                  <a:lnTo>
                    <a:pt x="256555" y="24"/>
                  </a:lnTo>
                  <a:lnTo>
                    <a:pt x="272061" y="859"/>
                  </a:lnTo>
                  <a:lnTo>
                    <a:pt x="286457" y="2572"/>
                  </a:lnTo>
                  <a:lnTo>
                    <a:pt x="300288" y="5325"/>
                  </a:lnTo>
                  <a:lnTo>
                    <a:pt x="313933" y="9106"/>
                  </a:lnTo>
                  <a:lnTo>
                    <a:pt x="327575" y="13764"/>
                  </a:lnTo>
                  <a:lnTo>
                    <a:pt x="341282" y="19107"/>
                  </a:lnTo>
                  <a:lnTo>
                    <a:pt x="355057" y="24968"/>
                  </a:lnTo>
                  <a:lnTo>
                    <a:pt x="368563" y="31530"/>
                  </a:lnTo>
                  <a:lnTo>
                    <a:pt x="381173" y="39298"/>
                  </a:lnTo>
                  <a:lnTo>
                    <a:pt x="392607" y="48447"/>
                  </a:lnTo>
                  <a:lnTo>
                    <a:pt x="402758" y="58694"/>
                  </a:lnTo>
                  <a:lnTo>
                    <a:pt x="411512" y="69489"/>
                  </a:lnTo>
                  <a:lnTo>
                    <a:pt x="418955" y="80459"/>
                  </a:lnTo>
                  <a:lnTo>
                    <a:pt x="425311" y="91586"/>
                  </a:lnTo>
                  <a:lnTo>
                    <a:pt x="430829" y="103115"/>
                  </a:lnTo>
                  <a:lnTo>
                    <a:pt x="435725" y="115175"/>
                  </a:lnTo>
                  <a:lnTo>
                    <a:pt x="439847" y="128071"/>
                  </a:lnTo>
                  <a:lnTo>
                    <a:pt x="442712" y="142331"/>
                  </a:lnTo>
                  <a:lnTo>
                    <a:pt x="444152" y="158115"/>
                  </a:lnTo>
                  <a:lnTo>
                    <a:pt x="444135" y="175106"/>
                  </a:lnTo>
                  <a:lnTo>
                    <a:pt x="442603" y="192729"/>
                  </a:lnTo>
                  <a:lnTo>
                    <a:pt x="439677" y="210577"/>
                  </a:lnTo>
                  <a:lnTo>
                    <a:pt x="435441" y="228288"/>
                  </a:lnTo>
                  <a:lnTo>
                    <a:pt x="429856" y="245478"/>
                  </a:lnTo>
                  <a:lnTo>
                    <a:pt x="423034" y="261991"/>
                  </a:lnTo>
                  <a:lnTo>
                    <a:pt x="415352" y="277536"/>
                  </a:lnTo>
                  <a:lnTo>
                    <a:pt x="407359" y="291610"/>
                  </a:lnTo>
                  <a:lnTo>
                    <a:pt x="399384" y="304080"/>
                  </a:lnTo>
                  <a:lnTo>
                    <a:pt x="391233" y="315116"/>
                  </a:lnTo>
                  <a:lnTo>
                    <a:pt x="382316" y="325006"/>
                  </a:lnTo>
                  <a:lnTo>
                    <a:pt x="372351" y="334034"/>
                  </a:lnTo>
                  <a:lnTo>
                    <a:pt x="361369" y="342440"/>
                  </a:lnTo>
                  <a:lnTo>
                    <a:pt x="349539" y="350407"/>
                  </a:lnTo>
                  <a:lnTo>
                    <a:pt x="337058" y="358069"/>
                  </a:lnTo>
                  <a:lnTo>
                    <a:pt x="324101" y="365523"/>
                  </a:lnTo>
                  <a:lnTo>
                    <a:pt x="310803" y="372834"/>
                  </a:lnTo>
                  <a:lnTo>
                    <a:pt x="297279" y="380040"/>
                  </a:lnTo>
                  <a:lnTo>
                    <a:pt x="283821" y="386870"/>
                  </a:lnTo>
                  <a:lnTo>
                    <a:pt x="269386" y="393422"/>
                  </a:lnTo>
                  <a:lnTo>
                    <a:pt x="250471" y="400274"/>
                  </a:lnTo>
                  <a:lnTo>
                    <a:pt x="221099" y="408522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403017" y="1491032"/>
              <a:ext cx="178986" cy="344939"/>
            </a:xfrm>
            <a:custGeom>
              <a:avLst/>
              <a:gdLst/>
              <a:ahLst/>
              <a:cxnLst/>
              <a:rect l="0" t="0" r="0" b="0"/>
              <a:pathLst>
                <a:path w="178986" h="344939">
                  <a:moveTo>
                    <a:pt x="0" y="136870"/>
                  </a:moveTo>
                  <a:lnTo>
                    <a:pt x="2934" y="145806"/>
                  </a:lnTo>
                  <a:lnTo>
                    <a:pt x="5716" y="155433"/>
                  </a:lnTo>
                  <a:lnTo>
                    <a:pt x="8616" y="166725"/>
                  </a:lnTo>
                  <a:lnTo>
                    <a:pt x="11656" y="179565"/>
                  </a:lnTo>
                  <a:lnTo>
                    <a:pt x="14821" y="193693"/>
                  </a:lnTo>
                  <a:lnTo>
                    <a:pt x="18085" y="208814"/>
                  </a:lnTo>
                  <a:lnTo>
                    <a:pt x="21423" y="224502"/>
                  </a:lnTo>
                  <a:lnTo>
                    <a:pt x="24815" y="240242"/>
                  </a:lnTo>
                  <a:lnTo>
                    <a:pt x="28243" y="255741"/>
                  </a:lnTo>
                  <a:lnTo>
                    <a:pt x="31698" y="270755"/>
                  </a:lnTo>
                  <a:lnTo>
                    <a:pt x="35171" y="284996"/>
                  </a:lnTo>
                  <a:lnTo>
                    <a:pt x="38655" y="298392"/>
                  </a:lnTo>
                  <a:lnTo>
                    <a:pt x="42148" y="311033"/>
                  </a:lnTo>
                  <a:lnTo>
                    <a:pt x="45647" y="323070"/>
                  </a:lnTo>
                  <a:lnTo>
                    <a:pt x="49124" y="334578"/>
                  </a:lnTo>
                  <a:lnTo>
                    <a:pt x="51717" y="342978"/>
                  </a:lnTo>
                  <a:lnTo>
                    <a:pt x="52386" y="344938"/>
                  </a:lnTo>
                  <a:lnTo>
                    <a:pt x="51519" y="341478"/>
                  </a:lnTo>
                  <a:lnTo>
                    <a:pt x="49498" y="334159"/>
                  </a:lnTo>
                  <a:lnTo>
                    <a:pt x="46390" y="323960"/>
                  </a:lnTo>
                  <a:lnTo>
                    <a:pt x="42301" y="311606"/>
                  </a:lnTo>
                  <a:lnTo>
                    <a:pt x="37570" y="297840"/>
                  </a:lnTo>
                  <a:lnTo>
                    <a:pt x="32692" y="283422"/>
                  </a:lnTo>
                  <a:lnTo>
                    <a:pt x="27967" y="268815"/>
                  </a:lnTo>
                  <a:lnTo>
                    <a:pt x="23658" y="254066"/>
                  </a:lnTo>
                  <a:lnTo>
                    <a:pt x="20068" y="238939"/>
                  </a:lnTo>
                  <a:lnTo>
                    <a:pt x="17286" y="223319"/>
                  </a:lnTo>
                  <a:lnTo>
                    <a:pt x="15231" y="207386"/>
                  </a:lnTo>
                  <a:lnTo>
                    <a:pt x="13762" y="191528"/>
                  </a:lnTo>
                  <a:lnTo>
                    <a:pt x="12737" y="175973"/>
                  </a:lnTo>
                  <a:lnTo>
                    <a:pt x="12199" y="160933"/>
                  </a:lnTo>
                  <a:lnTo>
                    <a:pt x="12362" y="146680"/>
                  </a:lnTo>
                  <a:lnTo>
                    <a:pt x="13294" y="133279"/>
                  </a:lnTo>
                  <a:lnTo>
                    <a:pt x="15242" y="120636"/>
                  </a:lnTo>
                  <a:lnTo>
                    <a:pt x="18685" y="108598"/>
                  </a:lnTo>
                  <a:lnTo>
                    <a:pt x="23748" y="97018"/>
                  </a:lnTo>
                  <a:lnTo>
                    <a:pt x="30249" y="85934"/>
                  </a:lnTo>
                  <a:lnTo>
                    <a:pt x="37901" y="75556"/>
                  </a:lnTo>
                  <a:lnTo>
                    <a:pt x="46417" y="65947"/>
                  </a:lnTo>
                  <a:lnTo>
                    <a:pt x="55557" y="57189"/>
                  </a:lnTo>
                  <a:lnTo>
                    <a:pt x="65136" y="49452"/>
                  </a:lnTo>
                  <a:lnTo>
                    <a:pt x="75021" y="42725"/>
                  </a:lnTo>
                  <a:lnTo>
                    <a:pt x="85114" y="36699"/>
                  </a:lnTo>
                  <a:lnTo>
                    <a:pt x="95350" y="30877"/>
                  </a:lnTo>
                  <a:lnTo>
                    <a:pt x="105682" y="24963"/>
                  </a:lnTo>
                  <a:lnTo>
                    <a:pt x="116202" y="19154"/>
                  </a:lnTo>
                  <a:lnTo>
                    <a:pt x="128479" y="13470"/>
                  </a:lnTo>
                  <a:lnTo>
                    <a:pt x="146944" y="7408"/>
                  </a:lnTo>
                  <a:lnTo>
                    <a:pt x="178985" y="0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619399" y="1530819"/>
              <a:ext cx="204759" cy="289446"/>
            </a:xfrm>
            <a:custGeom>
              <a:avLst/>
              <a:gdLst/>
              <a:ahLst/>
              <a:cxnLst/>
              <a:rect l="0" t="0" r="0" b="0"/>
              <a:pathLst>
                <a:path w="204759" h="289446">
                  <a:moveTo>
                    <a:pt x="4717" y="139198"/>
                  </a:moveTo>
                  <a:lnTo>
                    <a:pt x="16452" y="139131"/>
                  </a:lnTo>
                  <a:lnTo>
                    <a:pt x="27581" y="138491"/>
                  </a:lnTo>
                  <a:lnTo>
                    <a:pt x="39174" y="137194"/>
                  </a:lnTo>
                  <a:lnTo>
                    <a:pt x="51163" y="135334"/>
                  </a:lnTo>
                  <a:lnTo>
                    <a:pt x="63174" y="133018"/>
                  </a:lnTo>
                  <a:lnTo>
                    <a:pt x="74977" y="130347"/>
                  </a:lnTo>
                  <a:lnTo>
                    <a:pt x="86503" y="127250"/>
                  </a:lnTo>
                  <a:lnTo>
                    <a:pt x="97773" y="123495"/>
                  </a:lnTo>
                  <a:lnTo>
                    <a:pt x="108827" y="119006"/>
                  </a:lnTo>
                  <a:lnTo>
                    <a:pt x="119555" y="113856"/>
                  </a:lnTo>
                  <a:lnTo>
                    <a:pt x="129692" y="108176"/>
                  </a:lnTo>
                  <a:lnTo>
                    <a:pt x="139143" y="102094"/>
                  </a:lnTo>
                  <a:lnTo>
                    <a:pt x="147966" y="95723"/>
                  </a:lnTo>
                  <a:lnTo>
                    <a:pt x="156278" y="89147"/>
                  </a:lnTo>
                  <a:lnTo>
                    <a:pt x="164196" y="82419"/>
                  </a:lnTo>
                  <a:lnTo>
                    <a:pt x="171497" y="75258"/>
                  </a:lnTo>
                  <a:lnTo>
                    <a:pt x="177649" y="67079"/>
                  </a:lnTo>
                  <a:lnTo>
                    <a:pt x="182439" y="57654"/>
                  </a:lnTo>
                  <a:lnTo>
                    <a:pt x="185486" y="47391"/>
                  </a:lnTo>
                  <a:lnTo>
                    <a:pt x="186100" y="37117"/>
                  </a:lnTo>
                  <a:lnTo>
                    <a:pt x="184132" y="27329"/>
                  </a:lnTo>
                  <a:lnTo>
                    <a:pt x="179725" y="18489"/>
                  </a:lnTo>
                  <a:lnTo>
                    <a:pt x="173037" y="11163"/>
                  </a:lnTo>
                  <a:lnTo>
                    <a:pt x="164398" y="5511"/>
                  </a:lnTo>
                  <a:lnTo>
                    <a:pt x="154380" y="1685"/>
                  </a:lnTo>
                  <a:lnTo>
                    <a:pt x="143681" y="0"/>
                  </a:lnTo>
                  <a:lnTo>
                    <a:pt x="132753" y="419"/>
                  </a:lnTo>
                  <a:lnTo>
                    <a:pt x="121809" y="2630"/>
                  </a:lnTo>
                  <a:lnTo>
                    <a:pt x="110928" y="6239"/>
                  </a:lnTo>
                  <a:lnTo>
                    <a:pt x="100131" y="10892"/>
                  </a:lnTo>
                  <a:lnTo>
                    <a:pt x="89575" y="16623"/>
                  </a:lnTo>
                  <a:lnTo>
                    <a:pt x="79553" y="23825"/>
                  </a:lnTo>
                  <a:lnTo>
                    <a:pt x="70179" y="32592"/>
                  </a:lnTo>
                  <a:lnTo>
                    <a:pt x="61407" y="42580"/>
                  </a:lnTo>
                  <a:lnTo>
                    <a:pt x="53128" y="53201"/>
                  </a:lnTo>
                  <a:lnTo>
                    <a:pt x="45224" y="64054"/>
                  </a:lnTo>
                  <a:lnTo>
                    <a:pt x="37592" y="75103"/>
                  </a:lnTo>
                  <a:lnTo>
                    <a:pt x="30154" y="86580"/>
                  </a:lnTo>
                  <a:lnTo>
                    <a:pt x="22859" y="98600"/>
                  </a:lnTo>
                  <a:lnTo>
                    <a:pt x="15994" y="111299"/>
                  </a:lnTo>
                  <a:lnTo>
                    <a:pt x="10142" y="124896"/>
                  </a:lnTo>
                  <a:lnTo>
                    <a:pt x="5546" y="139411"/>
                  </a:lnTo>
                  <a:lnTo>
                    <a:pt x="2292" y="154398"/>
                  </a:lnTo>
                  <a:lnTo>
                    <a:pt x="475" y="169071"/>
                  </a:lnTo>
                  <a:lnTo>
                    <a:pt x="0" y="183011"/>
                  </a:lnTo>
                  <a:lnTo>
                    <a:pt x="799" y="196149"/>
                  </a:lnTo>
                  <a:lnTo>
                    <a:pt x="2922" y="208585"/>
                  </a:lnTo>
                  <a:lnTo>
                    <a:pt x="6272" y="220469"/>
                  </a:lnTo>
                  <a:lnTo>
                    <a:pt x="10638" y="231943"/>
                  </a:lnTo>
                  <a:lnTo>
                    <a:pt x="15785" y="243122"/>
                  </a:lnTo>
                  <a:lnTo>
                    <a:pt x="21518" y="254081"/>
                  </a:lnTo>
                  <a:lnTo>
                    <a:pt x="28164" y="264391"/>
                  </a:lnTo>
                  <a:lnTo>
                    <a:pt x="36521" y="273178"/>
                  </a:lnTo>
                  <a:lnTo>
                    <a:pt x="46880" y="280078"/>
                  </a:lnTo>
                  <a:lnTo>
                    <a:pt x="58752" y="285049"/>
                  </a:lnTo>
                  <a:lnTo>
                    <a:pt x="71178" y="288101"/>
                  </a:lnTo>
                  <a:lnTo>
                    <a:pt x="83534" y="289445"/>
                  </a:lnTo>
                  <a:lnTo>
                    <a:pt x="95573" y="289248"/>
                  </a:lnTo>
                  <a:lnTo>
                    <a:pt x="107257" y="287536"/>
                  </a:lnTo>
                  <a:lnTo>
                    <a:pt x="118624" y="284465"/>
                  </a:lnTo>
                  <a:lnTo>
                    <a:pt x="129578" y="280288"/>
                  </a:lnTo>
                  <a:lnTo>
                    <a:pt x="139876" y="275269"/>
                  </a:lnTo>
                  <a:lnTo>
                    <a:pt x="149437" y="269636"/>
                  </a:lnTo>
                  <a:lnTo>
                    <a:pt x="158336" y="263566"/>
                  </a:lnTo>
                  <a:lnTo>
                    <a:pt x="166700" y="257193"/>
                  </a:lnTo>
                  <a:lnTo>
                    <a:pt x="174653" y="250619"/>
                  </a:lnTo>
                  <a:lnTo>
                    <a:pt x="182003" y="244216"/>
                  </a:lnTo>
                  <a:lnTo>
                    <a:pt x="188970" y="237997"/>
                  </a:lnTo>
                  <a:lnTo>
                    <a:pt x="196169" y="231415"/>
                  </a:lnTo>
                  <a:lnTo>
                    <a:pt x="204758" y="223425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879533" y="1551894"/>
              <a:ext cx="194710" cy="493937"/>
            </a:xfrm>
            <a:custGeom>
              <a:avLst/>
              <a:gdLst/>
              <a:ahLst/>
              <a:cxnLst/>
              <a:rect l="0" t="0" r="0" b="0"/>
              <a:pathLst>
                <a:path w="194710" h="493937">
                  <a:moveTo>
                    <a:pt x="18324" y="181294"/>
                  </a:moveTo>
                  <a:lnTo>
                    <a:pt x="18324" y="193095"/>
                  </a:lnTo>
                  <a:lnTo>
                    <a:pt x="18324" y="204865"/>
                  </a:lnTo>
                  <a:lnTo>
                    <a:pt x="18324" y="217764"/>
                  </a:lnTo>
                  <a:lnTo>
                    <a:pt x="18324" y="231958"/>
                  </a:lnTo>
                  <a:lnTo>
                    <a:pt x="18324" y="247582"/>
                  </a:lnTo>
                  <a:lnTo>
                    <a:pt x="18324" y="264559"/>
                  </a:lnTo>
                  <a:lnTo>
                    <a:pt x="18324" y="282660"/>
                  </a:lnTo>
                  <a:lnTo>
                    <a:pt x="18324" y="301628"/>
                  </a:lnTo>
                  <a:lnTo>
                    <a:pt x="18328" y="321221"/>
                  </a:lnTo>
                  <a:lnTo>
                    <a:pt x="18501" y="340764"/>
                  </a:lnTo>
                  <a:lnTo>
                    <a:pt x="19150" y="359198"/>
                  </a:lnTo>
                  <a:lnTo>
                    <a:pt x="20398" y="376050"/>
                  </a:lnTo>
                  <a:lnTo>
                    <a:pt x="22051" y="391840"/>
                  </a:lnTo>
                  <a:lnTo>
                    <a:pt x="23699" y="407744"/>
                  </a:lnTo>
                  <a:lnTo>
                    <a:pt x="25102" y="424444"/>
                  </a:lnTo>
                  <a:lnTo>
                    <a:pt x="26195" y="441784"/>
                  </a:lnTo>
                  <a:lnTo>
                    <a:pt x="27002" y="459058"/>
                  </a:lnTo>
                  <a:lnTo>
                    <a:pt x="27560" y="475750"/>
                  </a:lnTo>
                  <a:lnTo>
                    <a:pt x="27192" y="488817"/>
                  </a:lnTo>
                  <a:lnTo>
                    <a:pt x="25540" y="493936"/>
                  </a:lnTo>
                  <a:lnTo>
                    <a:pt x="23704" y="491235"/>
                  </a:lnTo>
                  <a:lnTo>
                    <a:pt x="22166" y="482637"/>
                  </a:lnTo>
                  <a:lnTo>
                    <a:pt x="20834" y="470439"/>
                  </a:lnTo>
                  <a:lnTo>
                    <a:pt x="19349" y="456897"/>
                  </a:lnTo>
                  <a:lnTo>
                    <a:pt x="17512" y="443310"/>
                  </a:lnTo>
                  <a:lnTo>
                    <a:pt x="15453" y="430033"/>
                  </a:lnTo>
                  <a:lnTo>
                    <a:pt x="13526" y="416869"/>
                  </a:lnTo>
                  <a:lnTo>
                    <a:pt x="11935" y="403626"/>
                  </a:lnTo>
                  <a:lnTo>
                    <a:pt x="10714" y="390233"/>
                  </a:lnTo>
                  <a:lnTo>
                    <a:pt x="9820" y="376682"/>
                  </a:lnTo>
                  <a:lnTo>
                    <a:pt x="9179" y="362988"/>
                  </a:lnTo>
                  <a:lnTo>
                    <a:pt x="8563" y="348854"/>
                  </a:lnTo>
                  <a:lnTo>
                    <a:pt x="7609" y="333693"/>
                  </a:lnTo>
                  <a:lnTo>
                    <a:pt x="6152" y="317276"/>
                  </a:lnTo>
                  <a:lnTo>
                    <a:pt x="4358" y="300014"/>
                  </a:lnTo>
                  <a:lnTo>
                    <a:pt x="2614" y="282735"/>
                  </a:lnTo>
                  <a:lnTo>
                    <a:pt x="1152" y="265919"/>
                  </a:lnTo>
                  <a:lnTo>
                    <a:pt x="188" y="249375"/>
                  </a:lnTo>
                  <a:lnTo>
                    <a:pt x="0" y="232441"/>
                  </a:lnTo>
                  <a:lnTo>
                    <a:pt x="656" y="214755"/>
                  </a:lnTo>
                  <a:lnTo>
                    <a:pt x="2063" y="196437"/>
                  </a:lnTo>
                  <a:lnTo>
                    <a:pt x="4072" y="177900"/>
                  </a:lnTo>
                  <a:lnTo>
                    <a:pt x="6531" y="159429"/>
                  </a:lnTo>
                  <a:lnTo>
                    <a:pt x="9316" y="141296"/>
                  </a:lnTo>
                  <a:lnTo>
                    <a:pt x="12330" y="123820"/>
                  </a:lnTo>
                  <a:lnTo>
                    <a:pt x="15508" y="107110"/>
                  </a:lnTo>
                  <a:lnTo>
                    <a:pt x="18964" y="91264"/>
                  </a:lnTo>
                  <a:lnTo>
                    <a:pt x="22968" y="76455"/>
                  </a:lnTo>
                  <a:lnTo>
                    <a:pt x="27633" y="62679"/>
                  </a:lnTo>
                  <a:lnTo>
                    <a:pt x="33072" y="49952"/>
                  </a:lnTo>
                  <a:lnTo>
                    <a:pt x="39481" y="38388"/>
                  </a:lnTo>
                  <a:lnTo>
                    <a:pt x="46874" y="27949"/>
                  </a:lnTo>
                  <a:lnTo>
                    <a:pt x="55279" y="18784"/>
                  </a:lnTo>
                  <a:lnTo>
                    <a:pt x="64824" y="11298"/>
                  </a:lnTo>
                  <a:lnTo>
                    <a:pt x="75463" y="5568"/>
                  </a:lnTo>
                  <a:lnTo>
                    <a:pt x="86861" y="1703"/>
                  </a:lnTo>
                  <a:lnTo>
                    <a:pt x="98503" y="0"/>
                  </a:lnTo>
                  <a:lnTo>
                    <a:pt x="110067" y="415"/>
                  </a:lnTo>
                  <a:lnTo>
                    <a:pt x="121271" y="2794"/>
                  </a:lnTo>
                  <a:lnTo>
                    <a:pt x="131795" y="7049"/>
                  </a:lnTo>
                  <a:lnTo>
                    <a:pt x="141538" y="12950"/>
                  </a:lnTo>
                  <a:lnTo>
                    <a:pt x="150572" y="20333"/>
                  </a:lnTo>
                  <a:lnTo>
                    <a:pt x="159034" y="29183"/>
                  </a:lnTo>
                  <a:lnTo>
                    <a:pt x="167056" y="39361"/>
                  </a:lnTo>
                  <a:lnTo>
                    <a:pt x="174428" y="50787"/>
                  </a:lnTo>
                  <a:lnTo>
                    <a:pt x="180628" y="63513"/>
                  </a:lnTo>
                  <a:lnTo>
                    <a:pt x="185465" y="77441"/>
                  </a:lnTo>
                  <a:lnTo>
                    <a:pt x="189052" y="92201"/>
                  </a:lnTo>
                  <a:lnTo>
                    <a:pt x="191626" y="107254"/>
                  </a:lnTo>
                  <a:lnTo>
                    <a:pt x="193427" y="122266"/>
                  </a:lnTo>
                  <a:lnTo>
                    <a:pt x="194503" y="137108"/>
                  </a:lnTo>
                  <a:lnTo>
                    <a:pt x="194709" y="151760"/>
                  </a:lnTo>
                  <a:lnTo>
                    <a:pt x="194032" y="166242"/>
                  </a:lnTo>
                  <a:lnTo>
                    <a:pt x="192426" y="180425"/>
                  </a:lnTo>
                  <a:lnTo>
                    <a:pt x="189745" y="194036"/>
                  </a:lnTo>
                  <a:lnTo>
                    <a:pt x="186014" y="206968"/>
                  </a:lnTo>
                  <a:lnTo>
                    <a:pt x="181389" y="219111"/>
                  </a:lnTo>
                  <a:lnTo>
                    <a:pt x="176067" y="230275"/>
                  </a:lnTo>
                  <a:lnTo>
                    <a:pt x="170225" y="240446"/>
                  </a:lnTo>
                  <a:lnTo>
                    <a:pt x="163846" y="249600"/>
                  </a:lnTo>
                  <a:lnTo>
                    <a:pt x="156734" y="257610"/>
                  </a:lnTo>
                  <a:lnTo>
                    <a:pt x="148837" y="264519"/>
                  </a:lnTo>
                  <a:lnTo>
                    <a:pt x="140246" y="270499"/>
                  </a:lnTo>
                  <a:lnTo>
                    <a:pt x="131101" y="275758"/>
                  </a:lnTo>
                  <a:lnTo>
                    <a:pt x="121540" y="280477"/>
                  </a:lnTo>
                  <a:lnTo>
                    <a:pt x="111679" y="284477"/>
                  </a:lnTo>
                  <a:lnTo>
                    <a:pt x="101607" y="287260"/>
                  </a:lnTo>
                  <a:lnTo>
                    <a:pt x="91402" y="288654"/>
                  </a:lnTo>
                  <a:lnTo>
                    <a:pt x="81565" y="288941"/>
                  </a:lnTo>
                  <a:lnTo>
                    <a:pt x="72054" y="288717"/>
                  </a:lnTo>
                  <a:lnTo>
                    <a:pt x="62035" y="287958"/>
                  </a:lnTo>
                  <a:lnTo>
                    <a:pt x="49909" y="286579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5149095" y="1564732"/>
              <a:ext cx="207388" cy="288927"/>
            </a:xfrm>
            <a:custGeom>
              <a:avLst/>
              <a:gdLst/>
              <a:ahLst/>
              <a:cxnLst/>
              <a:rect l="0" t="0" r="0" b="0"/>
              <a:pathLst>
                <a:path w="207388" h="288927">
                  <a:moveTo>
                    <a:pt x="106731" y="0"/>
                  </a:moveTo>
                  <a:lnTo>
                    <a:pt x="95129" y="3067"/>
                  </a:lnTo>
                  <a:lnTo>
                    <a:pt x="85281" y="7130"/>
                  </a:lnTo>
                  <a:lnTo>
                    <a:pt x="76276" y="12627"/>
                  </a:lnTo>
                  <a:lnTo>
                    <a:pt x="67834" y="19560"/>
                  </a:lnTo>
                  <a:lnTo>
                    <a:pt x="59807" y="28006"/>
                  </a:lnTo>
                  <a:lnTo>
                    <a:pt x="52084" y="37856"/>
                  </a:lnTo>
                  <a:lnTo>
                    <a:pt x="44579" y="48867"/>
                  </a:lnTo>
                  <a:lnTo>
                    <a:pt x="37229" y="60769"/>
                  </a:lnTo>
                  <a:lnTo>
                    <a:pt x="29988" y="73325"/>
                  </a:lnTo>
                  <a:lnTo>
                    <a:pt x="22990" y="86346"/>
                  </a:lnTo>
                  <a:lnTo>
                    <a:pt x="16517" y="99691"/>
                  </a:lnTo>
                  <a:lnTo>
                    <a:pt x="10692" y="113261"/>
                  </a:lnTo>
                  <a:lnTo>
                    <a:pt x="5798" y="126983"/>
                  </a:lnTo>
                  <a:lnTo>
                    <a:pt x="2341" y="140809"/>
                  </a:lnTo>
                  <a:lnTo>
                    <a:pt x="464" y="154709"/>
                  </a:lnTo>
                  <a:lnTo>
                    <a:pt x="0" y="168824"/>
                  </a:lnTo>
                  <a:lnTo>
                    <a:pt x="670" y="183447"/>
                  </a:lnTo>
                  <a:lnTo>
                    <a:pt x="2200" y="198682"/>
                  </a:lnTo>
                  <a:lnTo>
                    <a:pt x="4683" y="213999"/>
                  </a:lnTo>
                  <a:lnTo>
                    <a:pt x="8550" y="228370"/>
                  </a:lnTo>
                  <a:lnTo>
                    <a:pt x="13929" y="241287"/>
                  </a:lnTo>
                  <a:lnTo>
                    <a:pt x="20659" y="252585"/>
                  </a:lnTo>
                  <a:lnTo>
                    <a:pt x="28473" y="262184"/>
                  </a:lnTo>
                  <a:lnTo>
                    <a:pt x="37105" y="270226"/>
                  </a:lnTo>
                  <a:lnTo>
                    <a:pt x="46493" y="276832"/>
                  </a:lnTo>
                  <a:lnTo>
                    <a:pt x="56772" y="281994"/>
                  </a:lnTo>
                  <a:lnTo>
                    <a:pt x="67941" y="285835"/>
                  </a:lnTo>
                  <a:lnTo>
                    <a:pt x="79711" y="288266"/>
                  </a:lnTo>
                  <a:lnTo>
                    <a:pt x="91610" y="288926"/>
                  </a:lnTo>
                  <a:lnTo>
                    <a:pt x="103355" y="287771"/>
                  </a:lnTo>
                  <a:lnTo>
                    <a:pt x="114853" y="284877"/>
                  </a:lnTo>
                  <a:lnTo>
                    <a:pt x="126106" y="280268"/>
                  </a:lnTo>
                  <a:lnTo>
                    <a:pt x="137152" y="274126"/>
                  </a:lnTo>
                  <a:lnTo>
                    <a:pt x="147876" y="266579"/>
                  </a:lnTo>
                  <a:lnTo>
                    <a:pt x="158010" y="257619"/>
                  </a:lnTo>
                  <a:lnTo>
                    <a:pt x="167455" y="247372"/>
                  </a:lnTo>
                  <a:lnTo>
                    <a:pt x="176104" y="236068"/>
                  </a:lnTo>
                  <a:lnTo>
                    <a:pt x="183768" y="223958"/>
                  </a:lnTo>
                  <a:lnTo>
                    <a:pt x="190437" y="211251"/>
                  </a:lnTo>
                  <a:lnTo>
                    <a:pt x="196085" y="197957"/>
                  </a:lnTo>
                  <a:lnTo>
                    <a:pt x="200589" y="183894"/>
                  </a:lnTo>
                  <a:lnTo>
                    <a:pt x="203986" y="169029"/>
                  </a:lnTo>
                  <a:lnTo>
                    <a:pt x="206285" y="153623"/>
                  </a:lnTo>
                  <a:lnTo>
                    <a:pt x="207387" y="138128"/>
                  </a:lnTo>
                  <a:lnTo>
                    <a:pt x="207348" y="122815"/>
                  </a:lnTo>
                  <a:lnTo>
                    <a:pt x="206187" y="107770"/>
                  </a:lnTo>
                  <a:lnTo>
                    <a:pt x="203813" y="92981"/>
                  </a:lnTo>
                  <a:lnTo>
                    <a:pt x="200285" y="78412"/>
                  </a:lnTo>
                  <a:lnTo>
                    <a:pt x="195628" y="64341"/>
                  </a:lnTo>
                  <a:lnTo>
                    <a:pt x="189755" y="51337"/>
                  </a:lnTo>
                  <a:lnTo>
                    <a:pt x="182724" y="39635"/>
                  </a:lnTo>
                  <a:lnTo>
                    <a:pt x="174562" y="29471"/>
                  </a:lnTo>
                  <a:lnTo>
                    <a:pt x="165182" y="21240"/>
                  </a:lnTo>
                  <a:lnTo>
                    <a:pt x="154667" y="14970"/>
                  </a:lnTo>
                  <a:lnTo>
                    <a:pt x="143818" y="10575"/>
                  </a:lnTo>
                  <a:lnTo>
                    <a:pt x="132995" y="7711"/>
                  </a:lnTo>
                  <a:lnTo>
                    <a:pt x="121249" y="7242"/>
                  </a:lnTo>
                  <a:lnTo>
                    <a:pt x="106731" y="10528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5436082" y="1496953"/>
              <a:ext cx="243858" cy="341521"/>
            </a:xfrm>
            <a:custGeom>
              <a:avLst/>
              <a:gdLst/>
              <a:ahLst/>
              <a:cxnLst/>
              <a:rect l="0" t="0" r="0" b="0"/>
              <a:pathLst>
                <a:path w="243858" h="341521">
                  <a:moveTo>
                    <a:pt x="198770" y="4608"/>
                  </a:moveTo>
                  <a:lnTo>
                    <a:pt x="187035" y="1808"/>
                  </a:lnTo>
                  <a:lnTo>
                    <a:pt x="175906" y="306"/>
                  </a:lnTo>
                  <a:lnTo>
                    <a:pt x="164307" y="0"/>
                  </a:lnTo>
                  <a:lnTo>
                    <a:pt x="152146" y="679"/>
                  </a:lnTo>
                  <a:lnTo>
                    <a:pt x="139486" y="2147"/>
                  </a:lnTo>
                  <a:lnTo>
                    <a:pt x="126434" y="4220"/>
                  </a:lnTo>
                  <a:lnTo>
                    <a:pt x="113256" y="6902"/>
                  </a:lnTo>
                  <a:lnTo>
                    <a:pt x="100338" y="10373"/>
                  </a:lnTo>
                  <a:lnTo>
                    <a:pt x="87881" y="14669"/>
                  </a:lnTo>
                  <a:lnTo>
                    <a:pt x="76061" y="19687"/>
                  </a:lnTo>
                  <a:lnTo>
                    <a:pt x="65115" y="25280"/>
                  </a:lnTo>
                  <a:lnTo>
                    <a:pt x="55086" y="31302"/>
                  </a:lnTo>
                  <a:lnTo>
                    <a:pt x="45858" y="37634"/>
                  </a:lnTo>
                  <a:lnTo>
                    <a:pt x="37266" y="44183"/>
                  </a:lnTo>
                  <a:lnTo>
                    <a:pt x="29153" y="50889"/>
                  </a:lnTo>
                  <a:lnTo>
                    <a:pt x="21549" y="57865"/>
                  </a:lnTo>
                  <a:lnTo>
                    <a:pt x="14662" y="65388"/>
                  </a:lnTo>
                  <a:lnTo>
                    <a:pt x="8558" y="73559"/>
                  </a:lnTo>
                  <a:lnTo>
                    <a:pt x="3647" y="82165"/>
                  </a:lnTo>
                  <a:lnTo>
                    <a:pt x="710" y="90789"/>
                  </a:lnTo>
                  <a:lnTo>
                    <a:pt x="0" y="99182"/>
                  </a:lnTo>
                  <a:lnTo>
                    <a:pt x="1304" y="107274"/>
                  </a:lnTo>
                  <a:lnTo>
                    <a:pt x="4231" y="115088"/>
                  </a:lnTo>
                  <a:lnTo>
                    <a:pt x="8391" y="122667"/>
                  </a:lnTo>
                  <a:lnTo>
                    <a:pt x="13775" y="129740"/>
                  </a:lnTo>
                  <a:lnTo>
                    <a:pt x="20735" y="135738"/>
                  </a:lnTo>
                  <a:lnTo>
                    <a:pt x="29346" y="140439"/>
                  </a:lnTo>
                  <a:lnTo>
                    <a:pt x="39567" y="143935"/>
                  </a:lnTo>
                  <a:lnTo>
                    <a:pt x="51409" y="146447"/>
                  </a:lnTo>
                  <a:lnTo>
                    <a:pt x="64707" y="148208"/>
                  </a:lnTo>
                  <a:lnTo>
                    <a:pt x="79028" y="149256"/>
                  </a:lnTo>
                  <a:lnTo>
                    <a:pt x="93777" y="149444"/>
                  </a:lnTo>
                  <a:lnTo>
                    <a:pt x="108583" y="148769"/>
                  </a:lnTo>
                  <a:lnTo>
                    <a:pt x="123285" y="147673"/>
                  </a:lnTo>
                  <a:lnTo>
                    <a:pt x="137843" y="146932"/>
                  </a:lnTo>
                  <a:lnTo>
                    <a:pt x="152256" y="146961"/>
                  </a:lnTo>
                  <a:lnTo>
                    <a:pt x="166224" y="147983"/>
                  </a:lnTo>
                  <a:lnTo>
                    <a:pt x="179158" y="150198"/>
                  </a:lnTo>
                  <a:lnTo>
                    <a:pt x="190823" y="153581"/>
                  </a:lnTo>
                  <a:lnTo>
                    <a:pt x="201301" y="157955"/>
                  </a:lnTo>
                  <a:lnTo>
                    <a:pt x="210808" y="163099"/>
                  </a:lnTo>
                  <a:lnTo>
                    <a:pt x="219566" y="168823"/>
                  </a:lnTo>
                  <a:lnTo>
                    <a:pt x="227449" y="175291"/>
                  </a:lnTo>
                  <a:lnTo>
                    <a:pt x="234000" y="182995"/>
                  </a:lnTo>
                  <a:lnTo>
                    <a:pt x="239067" y="192107"/>
                  </a:lnTo>
                  <a:lnTo>
                    <a:pt x="242471" y="202497"/>
                  </a:lnTo>
                  <a:lnTo>
                    <a:pt x="243857" y="213922"/>
                  </a:lnTo>
                  <a:lnTo>
                    <a:pt x="243230" y="226118"/>
                  </a:lnTo>
                  <a:lnTo>
                    <a:pt x="240876" y="238544"/>
                  </a:lnTo>
                  <a:lnTo>
                    <a:pt x="237171" y="250418"/>
                  </a:lnTo>
                  <a:lnTo>
                    <a:pt x="232457" y="261361"/>
                  </a:lnTo>
                  <a:lnTo>
                    <a:pt x="226854" y="271351"/>
                  </a:lnTo>
                  <a:lnTo>
                    <a:pt x="220271" y="280528"/>
                  </a:lnTo>
                  <a:lnTo>
                    <a:pt x="212729" y="289074"/>
                  </a:lnTo>
                  <a:lnTo>
                    <a:pt x="204207" y="297155"/>
                  </a:lnTo>
                  <a:lnTo>
                    <a:pt x="194577" y="304903"/>
                  </a:lnTo>
                  <a:lnTo>
                    <a:pt x="183873" y="312410"/>
                  </a:lnTo>
                  <a:lnTo>
                    <a:pt x="172259" y="319420"/>
                  </a:lnTo>
                  <a:lnTo>
                    <a:pt x="159939" y="325369"/>
                  </a:lnTo>
                  <a:lnTo>
                    <a:pt x="147093" y="330034"/>
                  </a:lnTo>
                  <a:lnTo>
                    <a:pt x="133704" y="333504"/>
                  </a:lnTo>
                  <a:lnTo>
                    <a:pt x="119578" y="335999"/>
                  </a:lnTo>
                  <a:lnTo>
                    <a:pt x="104690" y="337752"/>
                  </a:lnTo>
                  <a:lnTo>
                    <a:pt x="89890" y="338967"/>
                  </a:lnTo>
                  <a:lnTo>
                    <a:pt x="75364" y="339931"/>
                  </a:lnTo>
                  <a:lnTo>
                    <a:pt x="59836" y="340733"/>
                  </a:lnTo>
                  <a:lnTo>
                    <a:pt x="40842" y="341520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761596" y="1670017"/>
              <a:ext cx="10127" cy="200042"/>
            </a:xfrm>
            <a:custGeom>
              <a:avLst/>
              <a:gdLst/>
              <a:ahLst/>
              <a:cxnLst/>
              <a:rect l="0" t="0" r="0" b="0"/>
              <a:pathLst>
                <a:path w="10127" h="200042">
                  <a:moveTo>
                    <a:pt x="10126" y="0"/>
                  </a:moveTo>
                  <a:lnTo>
                    <a:pt x="7259" y="11802"/>
                  </a:lnTo>
                  <a:lnTo>
                    <a:pt x="5117" y="23571"/>
                  </a:lnTo>
                  <a:lnTo>
                    <a:pt x="3514" y="36466"/>
                  </a:lnTo>
                  <a:lnTo>
                    <a:pt x="2334" y="50487"/>
                  </a:lnTo>
                  <a:lnTo>
                    <a:pt x="1485" y="65463"/>
                  </a:lnTo>
                  <a:lnTo>
                    <a:pt x="887" y="81181"/>
                  </a:lnTo>
                  <a:lnTo>
                    <a:pt x="473" y="97284"/>
                  </a:lnTo>
                  <a:lnTo>
                    <a:pt x="189" y="113308"/>
                  </a:lnTo>
                  <a:lnTo>
                    <a:pt x="0" y="128991"/>
                  </a:lnTo>
                  <a:lnTo>
                    <a:pt x="71" y="143871"/>
                  </a:lnTo>
                  <a:lnTo>
                    <a:pt x="870" y="158752"/>
                  </a:lnTo>
                  <a:lnTo>
                    <a:pt x="3585" y="176058"/>
                  </a:lnTo>
                  <a:lnTo>
                    <a:pt x="10126" y="200041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771722" y="1406804"/>
              <a:ext cx="10529" cy="21058"/>
            </a:xfrm>
            <a:custGeom>
              <a:avLst/>
              <a:gdLst/>
              <a:ahLst/>
              <a:cxnLst/>
              <a:rect l="0" t="0" r="0" b="0"/>
              <a:pathLst>
                <a:path w="10529" h="21058">
                  <a:moveTo>
                    <a:pt x="0" y="21057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5940178" y="1206763"/>
              <a:ext cx="42115" cy="610654"/>
            </a:xfrm>
            <a:custGeom>
              <a:avLst/>
              <a:gdLst/>
              <a:ahLst/>
              <a:cxnLst/>
              <a:rect l="0" t="0" r="0" b="0"/>
              <a:pathLst>
                <a:path w="42115" h="610654">
                  <a:moveTo>
                    <a:pt x="0" y="0"/>
                  </a:moveTo>
                  <a:lnTo>
                    <a:pt x="0" y="11936"/>
                  </a:lnTo>
                  <a:lnTo>
                    <a:pt x="0" y="24985"/>
                  </a:lnTo>
                  <a:lnTo>
                    <a:pt x="0" y="40478"/>
                  </a:lnTo>
                  <a:lnTo>
                    <a:pt x="0" y="58391"/>
                  </a:lnTo>
                  <a:lnTo>
                    <a:pt x="0" y="78649"/>
                  </a:lnTo>
                  <a:lnTo>
                    <a:pt x="0" y="100944"/>
                  </a:lnTo>
                  <a:lnTo>
                    <a:pt x="0" y="124374"/>
                  </a:lnTo>
                  <a:lnTo>
                    <a:pt x="0" y="147612"/>
                  </a:lnTo>
                  <a:lnTo>
                    <a:pt x="4" y="169925"/>
                  </a:lnTo>
                  <a:lnTo>
                    <a:pt x="178" y="190985"/>
                  </a:lnTo>
                  <a:lnTo>
                    <a:pt x="826" y="210595"/>
                  </a:lnTo>
                  <a:lnTo>
                    <a:pt x="2074" y="228827"/>
                  </a:lnTo>
                  <a:lnTo>
                    <a:pt x="3727" y="246073"/>
                  </a:lnTo>
                  <a:lnTo>
                    <a:pt x="5376" y="262903"/>
                  </a:lnTo>
                  <a:lnTo>
                    <a:pt x="6779" y="279680"/>
                  </a:lnTo>
                  <a:lnTo>
                    <a:pt x="7871" y="296393"/>
                  </a:lnTo>
                  <a:lnTo>
                    <a:pt x="8679" y="312776"/>
                  </a:lnTo>
                  <a:lnTo>
                    <a:pt x="9262" y="328688"/>
                  </a:lnTo>
                  <a:lnTo>
                    <a:pt x="9839" y="344137"/>
                  </a:lnTo>
                  <a:lnTo>
                    <a:pt x="10767" y="359196"/>
                  </a:lnTo>
                  <a:lnTo>
                    <a:pt x="12207" y="373956"/>
                  </a:lnTo>
                  <a:lnTo>
                    <a:pt x="13989" y="388494"/>
                  </a:lnTo>
                  <a:lnTo>
                    <a:pt x="15725" y="402876"/>
                  </a:lnTo>
                  <a:lnTo>
                    <a:pt x="17191" y="417143"/>
                  </a:lnTo>
                  <a:lnTo>
                    <a:pt x="18496" y="431167"/>
                  </a:lnTo>
                  <a:lnTo>
                    <a:pt x="19979" y="444663"/>
                  </a:lnTo>
                  <a:lnTo>
                    <a:pt x="21824" y="457534"/>
                  </a:lnTo>
                  <a:lnTo>
                    <a:pt x="23894" y="470313"/>
                  </a:lnTo>
                  <a:lnTo>
                    <a:pt x="25829" y="484031"/>
                  </a:lnTo>
                  <a:lnTo>
                    <a:pt x="27432" y="499181"/>
                  </a:lnTo>
                  <a:lnTo>
                    <a:pt x="28832" y="515273"/>
                  </a:lnTo>
                  <a:lnTo>
                    <a:pt x="30378" y="531161"/>
                  </a:lnTo>
                  <a:lnTo>
                    <a:pt x="32265" y="546170"/>
                  </a:lnTo>
                  <a:lnTo>
                    <a:pt x="34373" y="559896"/>
                  </a:lnTo>
                  <a:lnTo>
                    <a:pt x="36556" y="573405"/>
                  </a:lnTo>
                  <a:lnTo>
                    <a:pt x="39008" y="588994"/>
                  </a:lnTo>
                  <a:lnTo>
                    <a:pt x="42114" y="610653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5803307" y="1501561"/>
              <a:ext cx="294800" cy="84229"/>
            </a:xfrm>
            <a:custGeom>
              <a:avLst/>
              <a:gdLst/>
              <a:ahLst/>
              <a:cxnLst/>
              <a:rect l="0" t="0" r="0" b="0"/>
              <a:pathLst>
                <a:path w="294800" h="84229">
                  <a:moveTo>
                    <a:pt x="294799" y="0"/>
                  </a:moveTo>
                  <a:lnTo>
                    <a:pt x="285863" y="2933"/>
                  </a:lnTo>
                  <a:lnTo>
                    <a:pt x="276236" y="5716"/>
                  </a:lnTo>
                  <a:lnTo>
                    <a:pt x="264953" y="8615"/>
                  </a:lnTo>
                  <a:lnTo>
                    <a:pt x="252459" y="11655"/>
                  </a:lnTo>
                  <a:lnTo>
                    <a:pt x="239627" y="14820"/>
                  </a:lnTo>
                  <a:lnTo>
                    <a:pt x="226999" y="18085"/>
                  </a:lnTo>
                  <a:lnTo>
                    <a:pt x="214444" y="21423"/>
                  </a:lnTo>
                  <a:lnTo>
                    <a:pt x="201352" y="24814"/>
                  </a:lnTo>
                  <a:lnTo>
                    <a:pt x="187410" y="28243"/>
                  </a:lnTo>
                  <a:lnTo>
                    <a:pt x="172930" y="31697"/>
                  </a:lnTo>
                  <a:lnTo>
                    <a:pt x="158655" y="35170"/>
                  </a:lnTo>
                  <a:lnTo>
                    <a:pt x="145004" y="38659"/>
                  </a:lnTo>
                  <a:lnTo>
                    <a:pt x="131734" y="42325"/>
                  </a:lnTo>
                  <a:lnTo>
                    <a:pt x="118152" y="46471"/>
                  </a:lnTo>
                  <a:lnTo>
                    <a:pt x="103874" y="51222"/>
                  </a:lnTo>
                  <a:lnTo>
                    <a:pt x="89166" y="56379"/>
                  </a:lnTo>
                  <a:lnTo>
                    <a:pt x="74739" y="61534"/>
                  </a:lnTo>
                  <a:lnTo>
                    <a:pt x="61003" y="66439"/>
                  </a:lnTo>
                  <a:lnTo>
                    <a:pt x="48285" y="70882"/>
                  </a:lnTo>
                  <a:lnTo>
                    <a:pt x="35634" y="75033"/>
                  </a:lnTo>
                  <a:lnTo>
                    <a:pt x="20827" y="79255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6140219" y="1701602"/>
              <a:ext cx="21059" cy="200043"/>
            </a:xfrm>
            <a:custGeom>
              <a:avLst/>
              <a:gdLst/>
              <a:ahLst/>
              <a:cxnLst/>
              <a:rect l="0" t="0" r="0" b="0"/>
              <a:pathLst>
                <a:path w="21059" h="200043">
                  <a:moveTo>
                    <a:pt x="0" y="0"/>
                  </a:moveTo>
                  <a:lnTo>
                    <a:pt x="0" y="11802"/>
                  </a:lnTo>
                  <a:lnTo>
                    <a:pt x="1" y="23571"/>
                  </a:lnTo>
                  <a:lnTo>
                    <a:pt x="1" y="36466"/>
                  </a:lnTo>
                  <a:lnTo>
                    <a:pt x="1" y="50487"/>
                  </a:lnTo>
                  <a:lnTo>
                    <a:pt x="1" y="65464"/>
                  </a:lnTo>
                  <a:lnTo>
                    <a:pt x="5" y="81182"/>
                  </a:lnTo>
                  <a:lnTo>
                    <a:pt x="178" y="97284"/>
                  </a:lnTo>
                  <a:lnTo>
                    <a:pt x="826" y="113308"/>
                  </a:lnTo>
                  <a:lnTo>
                    <a:pt x="2079" y="128992"/>
                  </a:lnTo>
                  <a:lnTo>
                    <a:pt x="3943" y="143871"/>
                  </a:lnTo>
                  <a:lnTo>
                    <a:pt x="6671" y="158753"/>
                  </a:lnTo>
                  <a:lnTo>
                    <a:pt x="11624" y="176059"/>
                  </a:lnTo>
                  <a:lnTo>
                    <a:pt x="21058" y="200042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6108634" y="1543675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0" y="10528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6239516" y="1585789"/>
              <a:ext cx="168498" cy="265580"/>
            </a:xfrm>
            <a:custGeom>
              <a:avLst/>
              <a:gdLst/>
              <a:ahLst/>
              <a:cxnLst/>
              <a:rect l="0" t="0" r="0" b="0"/>
              <a:pathLst>
                <a:path w="168498" h="265580">
                  <a:moveTo>
                    <a:pt x="111273" y="0"/>
                  </a:moveTo>
                  <a:lnTo>
                    <a:pt x="102539" y="3000"/>
                  </a:lnTo>
                  <a:lnTo>
                    <a:pt x="94833" y="6423"/>
                  </a:lnTo>
                  <a:lnTo>
                    <a:pt x="87426" y="10624"/>
                  </a:lnTo>
                  <a:lnTo>
                    <a:pt x="79992" y="15696"/>
                  </a:lnTo>
                  <a:lnTo>
                    <a:pt x="72165" y="21826"/>
                  </a:lnTo>
                  <a:lnTo>
                    <a:pt x="63790" y="29010"/>
                  </a:lnTo>
                  <a:lnTo>
                    <a:pt x="55047" y="37097"/>
                  </a:lnTo>
                  <a:lnTo>
                    <a:pt x="46333" y="45892"/>
                  </a:lnTo>
                  <a:lnTo>
                    <a:pt x="37884" y="55212"/>
                  </a:lnTo>
                  <a:lnTo>
                    <a:pt x="29923" y="64909"/>
                  </a:lnTo>
                  <a:lnTo>
                    <a:pt x="22731" y="74871"/>
                  </a:lnTo>
                  <a:lnTo>
                    <a:pt x="16381" y="85024"/>
                  </a:lnTo>
                  <a:lnTo>
                    <a:pt x="10950" y="95638"/>
                  </a:lnTo>
                  <a:lnTo>
                    <a:pt x="6592" y="107289"/>
                  </a:lnTo>
                  <a:lnTo>
                    <a:pt x="3292" y="120202"/>
                  </a:lnTo>
                  <a:lnTo>
                    <a:pt x="1059" y="134131"/>
                  </a:lnTo>
                  <a:lnTo>
                    <a:pt x="0" y="148552"/>
                  </a:lnTo>
                  <a:lnTo>
                    <a:pt x="74" y="163099"/>
                  </a:lnTo>
                  <a:lnTo>
                    <a:pt x="1428" y="177443"/>
                  </a:lnTo>
                  <a:lnTo>
                    <a:pt x="4463" y="191219"/>
                  </a:lnTo>
                  <a:lnTo>
                    <a:pt x="9243" y="204292"/>
                  </a:lnTo>
                  <a:lnTo>
                    <a:pt x="15385" y="216544"/>
                  </a:lnTo>
                  <a:lnTo>
                    <a:pt x="22263" y="227786"/>
                  </a:lnTo>
                  <a:lnTo>
                    <a:pt x="29450" y="238010"/>
                  </a:lnTo>
                  <a:lnTo>
                    <a:pt x="37053" y="247029"/>
                  </a:lnTo>
                  <a:lnTo>
                    <a:pt x="45595" y="254418"/>
                  </a:lnTo>
                  <a:lnTo>
                    <a:pt x="55299" y="260083"/>
                  </a:lnTo>
                  <a:lnTo>
                    <a:pt x="65936" y="263905"/>
                  </a:lnTo>
                  <a:lnTo>
                    <a:pt x="77001" y="265579"/>
                  </a:lnTo>
                  <a:lnTo>
                    <a:pt x="88145" y="265145"/>
                  </a:lnTo>
                  <a:lnTo>
                    <a:pt x="99052" y="262753"/>
                  </a:lnTo>
                  <a:lnTo>
                    <a:pt x="109369" y="258489"/>
                  </a:lnTo>
                  <a:lnTo>
                    <a:pt x="118970" y="252587"/>
                  </a:lnTo>
                  <a:lnTo>
                    <a:pt x="127908" y="245373"/>
                  </a:lnTo>
                  <a:lnTo>
                    <a:pt x="136304" y="237169"/>
                  </a:lnTo>
                  <a:lnTo>
                    <a:pt x="144281" y="228242"/>
                  </a:lnTo>
                  <a:lnTo>
                    <a:pt x="151624" y="218640"/>
                  </a:lnTo>
                  <a:lnTo>
                    <a:pt x="157805" y="208210"/>
                  </a:lnTo>
                  <a:lnTo>
                    <a:pt x="162624" y="196938"/>
                  </a:lnTo>
                  <a:lnTo>
                    <a:pt x="166029" y="185096"/>
                  </a:lnTo>
                  <a:lnTo>
                    <a:pt x="167948" y="173148"/>
                  </a:lnTo>
                  <a:lnTo>
                    <a:pt x="168497" y="161369"/>
                  </a:lnTo>
                  <a:lnTo>
                    <a:pt x="167918" y="149850"/>
                  </a:lnTo>
                  <a:lnTo>
                    <a:pt x="166474" y="138582"/>
                  </a:lnTo>
                  <a:lnTo>
                    <a:pt x="164392" y="127517"/>
                  </a:lnTo>
                  <a:lnTo>
                    <a:pt x="161692" y="116441"/>
                  </a:lnTo>
                  <a:lnTo>
                    <a:pt x="158204" y="105005"/>
                  </a:lnTo>
                  <a:lnTo>
                    <a:pt x="153889" y="93055"/>
                  </a:lnTo>
                  <a:lnTo>
                    <a:pt x="148686" y="80926"/>
                  </a:lnTo>
                  <a:lnTo>
                    <a:pt x="142437" y="69316"/>
                  </a:lnTo>
                  <a:lnTo>
                    <a:pt x="135165" y="58592"/>
                  </a:lnTo>
                  <a:lnTo>
                    <a:pt x="127288" y="49075"/>
                  </a:lnTo>
                  <a:lnTo>
                    <a:pt x="118652" y="40270"/>
                  </a:lnTo>
                  <a:lnTo>
                    <a:pt x="107380" y="31409"/>
                  </a:lnTo>
                  <a:lnTo>
                    <a:pt x="90217" y="21057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6424489" y="1542847"/>
              <a:ext cx="242156" cy="316683"/>
            </a:xfrm>
            <a:custGeom>
              <a:avLst/>
              <a:gdLst/>
              <a:ahLst/>
              <a:cxnLst/>
              <a:rect l="0" t="0" r="0" b="0"/>
              <a:pathLst>
                <a:path w="242156" h="316683">
                  <a:moveTo>
                    <a:pt x="0" y="85055"/>
                  </a:moveTo>
                  <a:lnTo>
                    <a:pt x="5868" y="96791"/>
                  </a:lnTo>
                  <a:lnTo>
                    <a:pt x="11432" y="107920"/>
                  </a:lnTo>
                  <a:lnTo>
                    <a:pt x="17227" y="119513"/>
                  </a:lnTo>
                  <a:lnTo>
                    <a:pt x="23134" y="131502"/>
                  </a:lnTo>
                  <a:lnTo>
                    <a:pt x="28816" y="143514"/>
                  </a:lnTo>
                  <a:lnTo>
                    <a:pt x="34095" y="155325"/>
                  </a:lnTo>
                  <a:lnTo>
                    <a:pt x="39119" y="167197"/>
                  </a:lnTo>
                  <a:lnTo>
                    <a:pt x="44253" y="179762"/>
                  </a:lnTo>
                  <a:lnTo>
                    <a:pt x="49703" y="193319"/>
                  </a:lnTo>
                  <a:lnTo>
                    <a:pt x="55347" y="207526"/>
                  </a:lnTo>
                  <a:lnTo>
                    <a:pt x="60836" y="221608"/>
                  </a:lnTo>
                  <a:lnTo>
                    <a:pt x="65969" y="235122"/>
                  </a:lnTo>
                  <a:lnTo>
                    <a:pt x="70552" y="248128"/>
                  </a:lnTo>
                  <a:lnTo>
                    <a:pt x="74324" y="261002"/>
                  </a:lnTo>
                  <a:lnTo>
                    <a:pt x="77214" y="273966"/>
                  </a:lnTo>
                  <a:lnTo>
                    <a:pt x="78803" y="286127"/>
                  </a:lnTo>
                  <a:lnTo>
                    <a:pt x="77394" y="295498"/>
                  </a:lnTo>
                  <a:lnTo>
                    <a:pt x="72694" y="300802"/>
                  </a:lnTo>
                  <a:lnTo>
                    <a:pt x="67044" y="301861"/>
                  </a:lnTo>
                  <a:lnTo>
                    <a:pt x="61545" y="299461"/>
                  </a:lnTo>
                  <a:lnTo>
                    <a:pt x="56461" y="294523"/>
                  </a:lnTo>
                  <a:lnTo>
                    <a:pt x="51786" y="287799"/>
                  </a:lnTo>
                  <a:lnTo>
                    <a:pt x="47449" y="279840"/>
                  </a:lnTo>
                  <a:lnTo>
                    <a:pt x="43531" y="270872"/>
                  </a:lnTo>
                  <a:lnTo>
                    <a:pt x="40269" y="260860"/>
                  </a:lnTo>
                  <a:lnTo>
                    <a:pt x="37735" y="249864"/>
                  </a:lnTo>
                  <a:lnTo>
                    <a:pt x="35693" y="238205"/>
                  </a:lnTo>
                  <a:lnTo>
                    <a:pt x="33707" y="226377"/>
                  </a:lnTo>
                  <a:lnTo>
                    <a:pt x="31520" y="214675"/>
                  </a:lnTo>
                  <a:lnTo>
                    <a:pt x="29219" y="203037"/>
                  </a:lnTo>
                  <a:lnTo>
                    <a:pt x="27128" y="191156"/>
                  </a:lnTo>
                  <a:lnTo>
                    <a:pt x="25430" y="178870"/>
                  </a:lnTo>
                  <a:lnTo>
                    <a:pt x="24306" y="166330"/>
                  </a:lnTo>
                  <a:lnTo>
                    <a:pt x="24010" y="153905"/>
                  </a:lnTo>
                  <a:lnTo>
                    <a:pt x="24589" y="141799"/>
                  </a:lnTo>
                  <a:lnTo>
                    <a:pt x="25775" y="129889"/>
                  </a:lnTo>
                  <a:lnTo>
                    <a:pt x="27102" y="117825"/>
                  </a:lnTo>
                  <a:lnTo>
                    <a:pt x="28295" y="105417"/>
                  </a:lnTo>
                  <a:lnTo>
                    <a:pt x="29586" y="92795"/>
                  </a:lnTo>
                  <a:lnTo>
                    <a:pt x="31590" y="80315"/>
                  </a:lnTo>
                  <a:lnTo>
                    <a:pt x="34607" y="68182"/>
                  </a:lnTo>
                  <a:lnTo>
                    <a:pt x="38618" y="56593"/>
                  </a:lnTo>
                  <a:lnTo>
                    <a:pt x="43461" y="45810"/>
                  </a:lnTo>
                  <a:lnTo>
                    <a:pt x="48948" y="35897"/>
                  </a:lnTo>
                  <a:lnTo>
                    <a:pt x="55074" y="26920"/>
                  </a:lnTo>
                  <a:lnTo>
                    <a:pt x="62010" y="19028"/>
                  </a:lnTo>
                  <a:lnTo>
                    <a:pt x="69785" y="12207"/>
                  </a:lnTo>
                  <a:lnTo>
                    <a:pt x="78292" y="6626"/>
                  </a:lnTo>
                  <a:lnTo>
                    <a:pt x="87380" y="2699"/>
                  </a:lnTo>
                  <a:lnTo>
                    <a:pt x="96903" y="507"/>
                  </a:lnTo>
                  <a:lnTo>
                    <a:pt x="106738" y="0"/>
                  </a:lnTo>
                  <a:lnTo>
                    <a:pt x="116793" y="1172"/>
                  </a:lnTo>
                  <a:lnTo>
                    <a:pt x="127001" y="3854"/>
                  </a:lnTo>
                  <a:lnTo>
                    <a:pt x="137312" y="7923"/>
                  </a:lnTo>
                  <a:lnTo>
                    <a:pt x="147695" y="13396"/>
                  </a:lnTo>
                  <a:lnTo>
                    <a:pt x="158120" y="20148"/>
                  </a:lnTo>
                  <a:lnTo>
                    <a:pt x="168410" y="27952"/>
                  </a:lnTo>
                  <a:lnTo>
                    <a:pt x="178247" y="36560"/>
                  </a:lnTo>
                  <a:lnTo>
                    <a:pt x="187488" y="45770"/>
                  </a:lnTo>
                  <a:lnTo>
                    <a:pt x="195998" y="55903"/>
                  </a:lnTo>
                  <a:lnTo>
                    <a:pt x="203569" y="67755"/>
                  </a:lnTo>
                  <a:lnTo>
                    <a:pt x="210180" y="81623"/>
                  </a:lnTo>
                  <a:lnTo>
                    <a:pt x="215959" y="97345"/>
                  </a:lnTo>
                  <a:lnTo>
                    <a:pt x="221082" y="114572"/>
                  </a:lnTo>
                  <a:lnTo>
                    <a:pt x="225713" y="132932"/>
                  </a:lnTo>
                  <a:lnTo>
                    <a:pt x="229825" y="151784"/>
                  </a:lnTo>
                  <a:lnTo>
                    <a:pt x="233216" y="170272"/>
                  </a:lnTo>
                  <a:lnTo>
                    <a:pt x="235831" y="187963"/>
                  </a:lnTo>
                  <a:lnTo>
                    <a:pt x="237758" y="204958"/>
                  </a:lnTo>
                  <a:lnTo>
                    <a:pt x="239133" y="221677"/>
                  </a:lnTo>
                  <a:lnTo>
                    <a:pt x="240097" y="238392"/>
                  </a:lnTo>
                  <a:lnTo>
                    <a:pt x="240763" y="254658"/>
                  </a:lnTo>
                  <a:lnTo>
                    <a:pt x="241289" y="271088"/>
                  </a:lnTo>
                  <a:lnTo>
                    <a:pt x="241727" y="290249"/>
                  </a:lnTo>
                  <a:lnTo>
                    <a:pt x="242155" y="316682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6761401" y="1522618"/>
              <a:ext cx="279708" cy="388471"/>
            </a:xfrm>
            <a:custGeom>
              <a:avLst/>
              <a:gdLst/>
              <a:ahLst/>
              <a:cxnLst/>
              <a:rect l="0" t="0" r="0" b="0"/>
              <a:pathLst>
                <a:path w="279708" h="388471">
                  <a:moveTo>
                    <a:pt x="157927" y="0"/>
                  </a:moveTo>
                  <a:lnTo>
                    <a:pt x="146260" y="67"/>
                  </a:lnTo>
                  <a:lnTo>
                    <a:pt x="135771" y="707"/>
                  </a:lnTo>
                  <a:lnTo>
                    <a:pt x="125470" y="2008"/>
                  </a:lnTo>
                  <a:lnTo>
                    <a:pt x="115168" y="4041"/>
                  </a:lnTo>
                  <a:lnTo>
                    <a:pt x="104824" y="7005"/>
                  </a:lnTo>
                  <a:lnTo>
                    <a:pt x="94434" y="10925"/>
                  </a:lnTo>
                  <a:lnTo>
                    <a:pt x="84005" y="15674"/>
                  </a:lnTo>
                  <a:lnTo>
                    <a:pt x="73549" y="21078"/>
                  </a:lnTo>
                  <a:lnTo>
                    <a:pt x="63073" y="26969"/>
                  </a:lnTo>
                  <a:lnTo>
                    <a:pt x="52750" y="33211"/>
                  </a:lnTo>
                  <a:lnTo>
                    <a:pt x="42893" y="39700"/>
                  </a:lnTo>
                  <a:lnTo>
                    <a:pt x="33643" y="46369"/>
                  </a:lnTo>
                  <a:lnTo>
                    <a:pt x="25296" y="53491"/>
                  </a:lnTo>
                  <a:lnTo>
                    <a:pt x="18367" y="61643"/>
                  </a:lnTo>
                  <a:lnTo>
                    <a:pt x="13014" y="71050"/>
                  </a:lnTo>
                  <a:lnTo>
                    <a:pt x="9404" y="81301"/>
                  </a:lnTo>
                  <a:lnTo>
                    <a:pt x="7871" y="91567"/>
                  </a:lnTo>
                  <a:lnTo>
                    <a:pt x="8402" y="101354"/>
                  </a:lnTo>
                  <a:lnTo>
                    <a:pt x="10858" y="110364"/>
                  </a:lnTo>
                  <a:lnTo>
                    <a:pt x="15165" y="118336"/>
                  </a:lnTo>
                  <a:lnTo>
                    <a:pt x="21100" y="125239"/>
                  </a:lnTo>
                  <a:lnTo>
                    <a:pt x="28507" y="130890"/>
                  </a:lnTo>
                  <a:lnTo>
                    <a:pt x="37371" y="134871"/>
                  </a:lnTo>
                  <a:lnTo>
                    <a:pt x="47555" y="137112"/>
                  </a:lnTo>
                  <a:lnTo>
                    <a:pt x="58816" y="137992"/>
                  </a:lnTo>
                  <a:lnTo>
                    <a:pt x="70898" y="138135"/>
                  </a:lnTo>
                  <a:lnTo>
                    <a:pt x="83575" y="137983"/>
                  </a:lnTo>
                  <a:lnTo>
                    <a:pt x="96512" y="137919"/>
                  </a:lnTo>
                  <a:lnTo>
                    <a:pt x="109269" y="138343"/>
                  </a:lnTo>
                  <a:lnTo>
                    <a:pt x="121626" y="139413"/>
                  </a:lnTo>
                  <a:lnTo>
                    <a:pt x="133551" y="141100"/>
                  </a:lnTo>
                  <a:lnTo>
                    <a:pt x="145099" y="143296"/>
                  </a:lnTo>
                  <a:lnTo>
                    <a:pt x="156347" y="145885"/>
                  </a:lnTo>
                  <a:lnTo>
                    <a:pt x="167207" y="148927"/>
                  </a:lnTo>
                  <a:lnTo>
                    <a:pt x="177434" y="152646"/>
                  </a:lnTo>
                  <a:lnTo>
                    <a:pt x="186950" y="157115"/>
                  </a:lnTo>
                  <a:lnTo>
                    <a:pt x="195986" y="162421"/>
                  </a:lnTo>
                  <a:lnTo>
                    <a:pt x="204975" y="168740"/>
                  </a:lnTo>
                  <a:lnTo>
                    <a:pt x="214168" y="176072"/>
                  </a:lnTo>
                  <a:lnTo>
                    <a:pt x="223480" y="184436"/>
                  </a:lnTo>
                  <a:lnTo>
                    <a:pt x="232585" y="193954"/>
                  </a:lnTo>
                  <a:lnTo>
                    <a:pt x="241300" y="204580"/>
                  </a:lnTo>
                  <a:lnTo>
                    <a:pt x="249439" y="216138"/>
                  </a:lnTo>
                  <a:lnTo>
                    <a:pt x="256753" y="228420"/>
                  </a:lnTo>
                  <a:lnTo>
                    <a:pt x="263183" y="241237"/>
                  </a:lnTo>
                  <a:lnTo>
                    <a:pt x="268670" y="254435"/>
                  </a:lnTo>
                  <a:lnTo>
                    <a:pt x="273064" y="267902"/>
                  </a:lnTo>
                  <a:lnTo>
                    <a:pt x="276388" y="281548"/>
                  </a:lnTo>
                  <a:lnTo>
                    <a:pt x="278639" y="295152"/>
                  </a:lnTo>
                  <a:lnTo>
                    <a:pt x="279707" y="308365"/>
                  </a:lnTo>
                  <a:lnTo>
                    <a:pt x="279645" y="321027"/>
                  </a:lnTo>
                  <a:lnTo>
                    <a:pt x="278470" y="332988"/>
                  </a:lnTo>
                  <a:lnTo>
                    <a:pt x="276085" y="344029"/>
                  </a:lnTo>
                  <a:lnTo>
                    <a:pt x="272542" y="354113"/>
                  </a:lnTo>
                  <a:lnTo>
                    <a:pt x="267536" y="363038"/>
                  </a:lnTo>
                  <a:lnTo>
                    <a:pt x="260362" y="370363"/>
                  </a:lnTo>
                  <a:lnTo>
                    <a:pt x="250832" y="375994"/>
                  </a:lnTo>
                  <a:lnTo>
                    <a:pt x="239365" y="380132"/>
                  </a:lnTo>
                  <a:lnTo>
                    <a:pt x="226687" y="383084"/>
                  </a:lnTo>
                  <a:lnTo>
                    <a:pt x="213343" y="385148"/>
                  </a:lnTo>
                  <a:lnTo>
                    <a:pt x="199488" y="386570"/>
                  </a:lnTo>
                  <a:lnTo>
                    <a:pt x="184982" y="387542"/>
                  </a:lnTo>
                  <a:lnTo>
                    <a:pt x="169788" y="388197"/>
                  </a:lnTo>
                  <a:lnTo>
                    <a:pt x="154145" y="388470"/>
                  </a:lnTo>
                  <a:lnTo>
                    <a:pt x="138484" y="388121"/>
                  </a:lnTo>
                  <a:lnTo>
                    <a:pt x="123061" y="387069"/>
                  </a:lnTo>
                  <a:lnTo>
                    <a:pt x="108110" y="385378"/>
                  </a:lnTo>
                  <a:lnTo>
                    <a:pt x="93916" y="383172"/>
                  </a:lnTo>
                  <a:lnTo>
                    <a:pt x="80556" y="380580"/>
                  </a:lnTo>
                  <a:lnTo>
                    <a:pt x="67812" y="377864"/>
                  </a:lnTo>
                  <a:lnTo>
                    <a:pt x="53712" y="375141"/>
                  </a:lnTo>
                  <a:lnTo>
                    <a:pt x="33661" y="372174"/>
                  </a:lnTo>
                  <a:lnTo>
                    <a:pt x="0" y="368497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3" name="Freeform 22"/>
          <p:cNvSpPr/>
          <p:nvPr/>
        </p:nvSpPr>
        <p:spPr>
          <a:xfrm>
            <a:off x="2305264" y="3098521"/>
            <a:ext cx="262637" cy="403292"/>
          </a:xfrm>
          <a:custGeom>
            <a:avLst/>
            <a:gdLst/>
            <a:ahLst/>
            <a:cxnLst/>
            <a:rect l="0" t="0" r="0" b="0"/>
            <a:pathLst>
              <a:path w="262637" h="403292">
                <a:moveTo>
                  <a:pt x="125766" y="227628"/>
                </a:moveTo>
                <a:lnTo>
                  <a:pt x="128632" y="213026"/>
                </a:lnTo>
                <a:lnTo>
                  <a:pt x="130774" y="199755"/>
                </a:lnTo>
                <a:lnTo>
                  <a:pt x="132373" y="186554"/>
                </a:lnTo>
                <a:lnTo>
                  <a:pt x="133381" y="173212"/>
                </a:lnTo>
                <a:lnTo>
                  <a:pt x="133581" y="159704"/>
                </a:lnTo>
                <a:lnTo>
                  <a:pt x="132925" y="146050"/>
                </a:lnTo>
                <a:lnTo>
                  <a:pt x="131514" y="132284"/>
                </a:lnTo>
                <a:lnTo>
                  <a:pt x="129501" y="118434"/>
                </a:lnTo>
                <a:lnTo>
                  <a:pt x="127039" y="104530"/>
                </a:lnTo>
                <a:lnTo>
                  <a:pt x="124251" y="90754"/>
                </a:lnTo>
                <a:lnTo>
                  <a:pt x="121235" y="77423"/>
                </a:lnTo>
                <a:lnTo>
                  <a:pt x="118060" y="64679"/>
                </a:lnTo>
                <a:lnTo>
                  <a:pt x="114777" y="52494"/>
                </a:lnTo>
                <a:lnTo>
                  <a:pt x="111419" y="40770"/>
                </a:lnTo>
                <a:lnTo>
                  <a:pt x="108003" y="29418"/>
                </a:lnTo>
                <a:lnTo>
                  <a:pt x="104216" y="18998"/>
                </a:lnTo>
                <a:lnTo>
                  <a:pt x="99456" y="10664"/>
                </a:lnTo>
                <a:lnTo>
                  <a:pt x="93470" y="4876"/>
                </a:lnTo>
                <a:lnTo>
                  <a:pt x="86330" y="1466"/>
                </a:lnTo>
                <a:lnTo>
                  <a:pt x="78241" y="0"/>
                </a:lnTo>
                <a:lnTo>
                  <a:pt x="69438" y="21"/>
                </a:lnTo>
                <a:lnTo>
                  <a:pt x="60443" y="1456"/>
                </a:lnTo>
                <a:lnTo>
                  <a:pt x="52026" y="4604"/>
                </a:lnTo>
                <a:lnTo>
                  <a:pt x="44557" y="9494"/>
                </a:lnTo>
                <a:lnTo>
                  <a:pt x="38054" y="15893"/>
                </a:lnTo>
                <a:lnTo>
                  <a:pt x="32371" y="23483"/>
                </a:lnTo>
                <a:lnTo>
                  <a:pt x="27324" y="31969"/>
                </a:lnTo>
                <a:lnTo>
                  <a:pt x="22745" y="41429"/>
                </a:lnTo>
                <a:lnTo>
                  <a:pt x="18502" y="52290"/>
                </a:lnTo>
                <a:lnTo>
                  <a:pt x="14497" y="64670"/>
                </a:lnTo>
                <a:lnTo>
                  <a:pt x="10822" y="78409"/>
                </a:lnTo>
                <a:lnTo>
                  <a:pt x="7732" y="93233"/>
                </a:lnTo>
                <a:lnTo>
                  <a:pt x="5323" y="108874"/>
                </a:lnTo>
                <a:lnTo>
                  <a:pt x="3536" y="125106"/>
                </a:lnTo>
                <a:lnTo>
                  <a:pt x="2254" y="141754"/>
                </a:lnTo>
                <a:lnTo>
                  <a:pt x="1354" y="158695"/>
                </a:lnTo>
                <a:lnTo>
                  <a:pt x="732" y="176003"/>
                </a:lnTo>
                <a:lnTo>
                  <a:pt x="307" y="193922"/>
                </a:lnTo>
                <a:lnTo>
                  <a:pt x="22" y="212522"/>
                </a:lnTo>
                <a:lnTo>
                  <a:pt x="0" y="231252"/>
                </a:lnTo>
                <a:lnTo>
                  <a:pt x="516" y="249068"/>
                </a:lnTo>
                <a:lnTo>
                  <a:pt x="1676" y="265460"/>
                </a:lnTo>
                <a:lnTo>
                  <a:pt x="3270" y="280585"/>
                </a:lnTo>
                <a:lnTo>
                  <a:pt x="4879" y="294971"/>
                </a:lnTo>
                <a:lnTo>
                  <a:pt x="6268" y="309016"/>
                </a:lnTo>
                <a:lnTo>
                  <a:pt x="7862" y="322774"/>
                </a:lnTo>
                <a:lnTo>
                  <a:pt x="10603" y="336032"/>
                </a:lnTo>
                <a:lnTo>
                  <a:pt x="14929" y="348696"/>
                </a:lnTo>
                <a:lnTo>
                  <a:pt x="20632" y="360644"/>
                </a:lnTo>
                <a:lnTo>
                  <a:pt x="27150" y="371668"/>
                </a:lnTo>
                <a:lnTo>
                  <a:pt x="34057" y="381734"/>
                </a:lnTo>
                <a:lnTo>
                  <a:pt x="41288" y="390474"/>
                </a:lnTo>
                <a:lnTo>
                  <a:pt x="49040" y="397143"/>
                </a:lnTo>
                <a:lnTo>
                  <a:pt x="57393" y="401501"/>
                </a:lnTo>
                <a:lnTo>
                  <a:pt x="66136" y="403291"/>
                </a:lnTo>
                <a:lnTo>
                  <a:pt x="74858" y="401999"/>
                </a:lnTo>
                <a:lnTo>
                  <a:pt x="83316" y="397645"/>
                </a:lnTo>
                <a:lnTo>
                  <a:pt x="91283" y="390672"/>
                </a:lnTo>
                <a:lnTo>
                  <a:pt x="98482" y="381648"/>
                </a:lnTo>
                <a:lnTo>
                  <a:pt x="104839" y="371110"/>
                </a:lnTo>
                <a:lnTo>
                  <a:pt x="110447" y="359650"/>
                </a:lnTo>
                <a:lnTo>
                  <a:pt x="115455" y="347900"/>
                </a:lnTo>
                <a:lnTo>
                  <a:pt x="120009" y="336217"/>
                </a:lnTo>
                <a:lnTo>
                  <a:pt x="124069" y="324408"/>
                </a:lnTo>
                <a:lnTo>
                  <a:pt x="127425" y="311875"/>
                </a:lnTo>
                <a:lnTo>
                  <a:pt x="130017" y="298329"/>
                </a:lnTo>
                <a:lnTo>
                  <a:pt x="131927" y="283958"/>
                </a:lnTo>
                <a:lnTo>
                  <a:pt x="133293" y="269232"/>
                </a:lnTo>
                <a:lnTo>
                  <a:pt x="134249" y="254470"/>
                </a:lnTo>
                <a:lnTo>
                  <a:pt x="134909" y="239812"/>
                </a:lnTo>
                <a:lnTo>
                  <a:pt x="135360" y="225291"/>
                </a:lnTo>
                <a:lnTo>
                  <a:pt x="135661" y="210901"/>
                </a:lnTo>
                <a:lnTo>
                  <a:pt x="135695" y="196780"/>
                </a:lnTo>
                <a:lnTo>
                  <a:pt x="135186" y="183212"/>
                </a:lnTo>
                <a:lnTo>
                  <a:pt x="134046" y="170372"/>
                </a:lnTo>
                <a:lnTo>
                  <a:pt x="132998" y="160591"/>
                </a:lnTo>
                <a:lnTo>
                  <a:pt x="132890" y="157061"/>
                </a:lnTo>
                <a:lnTo>
                  <a:pt x="133360" y="159221"/>
                </a:lnTo>
                <a:lnTo>
                  <a:pt x="134000" y="165445"/>
                </a:lnTo>
                <a:lnTo>
                  <a:pt x="134767" y="174535"/>
                </a:lnTo>
                <a:lnTo>
                  <a:pt x="135898" y="185863"/>
                </a:lnTo>
                <a:lnTo>
                  <a:pt x="137516" y="198939"/>
                </a:lnTo>
                <a:lnTo>
                  <a:pt x="139607" y="213172"/>
                </a:lnTo>
                <a:lnTo>
                  <a:pt x="142090" y="227893"/>
                </a:lnTo>
                <a:lnTo>
                  <a:pt x="144881" y="242694"/>
                </a:lnTo>
                <a:lnTo>
                  <a:pt x="148061" y="257400"/>
                </a:lnTo>
                <a:lnTo>
                  <a:pt x="151875" y="271963"/>
                </a:lnTo>
                <a:lnTo>
                  <a:pt x="156403" y="286383"/>
                </a:lnTo>
                <a:lnTo>
                  <a:pt x="161580" y="300356"/>
                </a:lnTo>
                <a:lnTo>
                  <a:pt x="167279" y="313293"/>
                </a:lnTo>
                <a:lnTo>
                  <a:pt x="173382" y="324951"/>
                </a:lnTo>
                <a:lnTo>
                  <a:pt x="180107" y="335086"/>
                </a:lnTo>
                <a:lnTo>
                  <a:pt x="187985" y="343297"/>
                </a:lnTo>
                <a:lnTo>
                  <a:pt x="197205" y="349545"/>
                </a:lnTo>
                <a:lnTo>
                  <a:pt x="207328" y="353606"/>
                </a:lnTo>
                <a:lnTo>
                  <a:pt x="217509" y="354916"/>
                </a:lnTo>
                <a:lnTo>
                  <a:pt x="227233" y="353441"/>
                </a:lnTo>
                <a:lnTo>
                  <a:pt x="236061" y="350023"/>
                </a:lnTo>
                <a:lnTo>
                  <a:pt x="244319" y="345781"/>
                </a:lnTo>
                <a:lnTo>
                  <a:pt x="252726" y="340346"/>
                </a:lnTo>
                <a:lnTo>
                  <a:pt x="262636" y="332913"/>
                </a:lnTo>
              </a:path>
            </a:pathLst>
          </a:custGeom>
          <a:ln w="38100" cap="flat" cmpd="sng" algn="ctr">
            <a:solidFill>
              <a:srgbClr val="FF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Freeform 23"/>
          <p:cNvSpPr/>
          <p:nvPr/>
        </p:nvSpPr>
        <p:spPr>
          <a:xfrm>
            <a:off x="2536788" y="3159536"/>
            <a:ext cx="146927" cy="287186"/>
          </a:xfrm>
          <a:custGeom>
            <a:avLst/>
            <a:gdLst/>
            <a:ahLst/>
            <a:cxnLst/>
            <a:rect l="0" t="0" r="0" b="0"/>
            <a:pathLst>
              <a:path w="146927" h="287186">
                <a:moveTo>
                  <a:pt x="20584" y="92914"/>
                </a:moveTo>
                <a:lnTo>
                  <a:pt x="17784" y="101782"/>
                </a:lnTo>
                <a:lnTo>
                  <a:pt x="16282" y="110769"/>
                </a:lnTo>
                <a:lnTo>
                  <a:pt x="15971" y="120765"/>
                </a:lnTo>
                <a:lnTo>
                  <a:pt x="16478" y="131745"/>
                </a:lnTo>
                <a:lnTo>
                  <a:pt x="17297" y="143556"/>
                </a:lnTo>
                <a:lnTo>
                  <a:pt x="18113" y="156015"/>
                </a:lnTo>
                <a:lnTo>
                  <a:pt x="18797" y="168953"/>
                </a:lnTo>
                <a:lnTo>
                  <a:pt x="19323" y="182234"/>
                </a:lnTo>
                <a:lnTo>
                  <a:pt x="19714" y="195751"/>
                </a:lnTo>
                <a:lnTo>
                  <a:pt x="20161" y="209266"/>
                </a:lnTo>
                <a:lnTo>
                  <a:pt x="21001" y="222420"/>
                </a:lnTo>
                <a:lnTo>
                  <a:pt x="22382" y="235050"/>
                </a:lnTo>
                <a:lnTo>
                  <a:pt x="24125" y="247329"/>
                </a:lnTo>
                <a:lnTo>
                  <a:pt x="25834" y="259648"/>
                </a:lnTo>
                <a:lnTo>
                  <a:pt x="27236" y="272168"/>
                </a:lnTo>
                <a:lnTo>
                  <a:pt x="26843" y="282567"/>
                </a:lnTo>
                <a:lnTo>
                  <a:pt x="23869" y="287185"/>
                </a:lnTo>
                <a:lnTo>
                  <a:pt x="20431" y="285935"/>
                </a:lnTo>
                <a:lnTo>
                  <a:pt x="17506" y="280333"/>
                </a:lnTo>
                <a:lnTo>
                  <a:pt x="15105" y="271813"/>
                </a:lnTo>
                <a:lnTo>
                  <a:pt x="12838" y="261386"/>
                </a:lnTo>
                <a:lnTo>
                  <a:pt x="10447" y="249715"/>
                </a:lnTo>
                <a:lnTo>
                  <a:pt x="8002" y="237066"/>
                </a:lnTo>
                <a:lnTo>
                  <a:pt x="5811" y="223412"/>
                </a:lnTo>
                <a:lnTo>
                  <a:pt x="4038" y="208804"/>
                </a:lnTo>
                <a:lnTo>
                  <a:pt x="2695" y="193394"/>
                </a:lnTo>
                <a:lnTo>
                  <a:pt x="1719" y="177361"/>
                </a:lnTo>
                <a:lnTo>
                  <a:pt x="1028" y="160872"/>
                </a:lnTo>
                <a:lnTo>
                  <a:pt x="547" y="144221"/>
                </a:lnTo>
                <a:lnTo>
                  <a:pt x="216" y="127816"/>
                </a:lnTo>
                <a:lnTo>
                  <a:pt x="0" y="111861"/>
                </a:lnTo>
                <a:lnTo>
                  <a:pt x="193" y="96537"/>
                </a:lnTo>
                <a:lnTo>
                  <a:pt x="1387" y="82086"/>
                </a:lnTo>
                <a:lnTo>
                  <a:pt x="3824" y="68554"/>
                </a:lnTo>
                <a:lnTo>
                  <a:pt x="7429" y="55991"/>
                </a:lnTo>
                <a:lnTo>
                  <a:pt x="11991" y="44539"/>
                </a:lnTo>
                <a:lnTo>
                  <a:pt x="17287" y="34170"/>
                </a:lnTo>
                <a:lnTo>
                  <a:pt x="23283" y="24882"/>
                </a:lnTo>
                <a:lnTo>
                  <a:pt x="30131" y="16782"/>
                </a:lnTo>
                <a:lnTo>
                  <a:pt x="37846" y="9826"/>
                </a:lnTo>
                <a:lnTo>
                  <a:pt x="46314" y="4323"/>
                </a:lnTo>
                <a:lnTo>
                  <a:pt x="55376" y="981"/>
                </a:lnTo>
                <a:lnTo>
                  <a:pt x="64876" y="0"/>
                </a:lnTo>
                <a:lnTo>
                  <a:pt x="74526" y="1291"/>
                </a:lnTo>
                <a:lnTo>
                  <a:pt x="83925" y="4741"/>
                </a:lnTo>
                <a:lnTo>
                  <a:pt x="92869" y="10066"/>
                </a:lnTo>
                <a:lnTo>
                  <a:pt x="101179" y="17046"/>
                </a:lnTo>
                <a:lnTo>
                  <a:pt x="108614" y="25617"/>
                </a:lnTo>
                <a:lnTo>
                  <a:pt x="115129" y="35604"/>
                </a:lnTo>
                <a:lnTo>
                  <a:pt x="120674" y="46901"/>
                </a:lnTo>
                <a:lnTo>
                  <a:pt x="125109" y="59540"/>
                </a:lnTo>
                <a:lnTo>
                  <a:pt x="128469" y="73409"/>
                </a:lnTo>
                <a:lnTo>
                  <a:pt x="131083" y="88129"/>
                </a:lnTo>
                <a:lnTo>
                  <a:pt x="133461" y="103155"/>
                </a:lnTo>
                <a:lnTo>
                  <a:pt x="135915" y="118155"/>
                </a:lnTo>
                <a:lnTo>
                  <a:pt x="138395" y="133158"/>
                </a:lnTo>
                <a:lnTo>
                  <a:pt x="140608" y="148450"/>
                </a:lnTo>
                <a:lnTo>
                  <a:pt x="142393" y="164170"/>
                </a:lnTo>
                <a:lnTo>
                  <a:pt x="143747" y="179946"/>
                </a:lnTo>
                <a:lnTo>
                  <a:pt x="144876" y="196728"/>
                </a:lnTo>
                <a:lnTo>
                  <a:pt x="145880" y="218232"/>
                </a:lnTo>
                <a:lnTo>
                  <a:pt x="146926" y="250841"/>
                </a:lnTo>
              </a:path>
            </a:pathLst>
          </a:custGeom>
          <a:ln w="38100" cap="flat" cmpd="sng" algn="ctr">
            <a:solidFill>
              <a:srgbClr val="FF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Freeform 24"/>
          <p:cNvSpPr/>
          <p:nvPr/>
        </p:nvSpPr>
        <p:spPr>
          <a:xfrm>
            <a:off x="2728410" y="2837339"/>
            <a:ext cx="195432" cy="566134"/>
          </a:xfrm>
          <a:custGeom>
            <a:avLst/>
            <a:gdLst/>
            <a:ahLst/>
            <a:cxnLst/>
            <a:rect l="0" t="0" r="0" b="0"/>
            <a:pathLst>
              <a:path w="195432" h="566134">
                <a:moveTo>
                  <a:pt x="155345" y="425640"/>
                </a:moveTo>
                <a:lnTo>
                  <a:pt x="155211" y="413971"/>
                </a:lnTo>
                <a:lnTo>
                  <a:pt x="153931" y="403483"/>
                </a:lnTo>
                <a:lnTo>
                  <a:pt x="151333" y="393185"/>
                </a:lnTo>
                <a:lnTo>
                  <a:pt x="147441" y="383057"/>
                </a:lnTo>
                <a:lnTo>
                  <a:pt x="142160" y="373361"/>
                </a:lnTo>
                <a:lnTo>
                  <a:pt x="135573" y="364230"/>
                </a:lnTo>
                <a:lnTo>
                  <a:pt x="127900" y="355800"/>
                </a:lnTo>
                <a:lnTo>
                  <a:pt x="119390" y="348287"/>
                </a:lnTo>
                <a:lnTo>
                  <a:pt x="110263" y="341726"/>
                </a:lnTo>
                <a:lnTo>
                  <a:pt x="100697" y="336320"/>
                </a:lnTo>
                <a:lnTo>
                  <a:pt x="90823" y="332512"/>
                </a:lnTo>
                <a:lnTo>
                  <a:pt x="80743" y="330404"/>
                </a:lnTo>
                <a:lnTo>
                  <a:pt x="70687" y="330124"/>
                </a:lnTo>
                <a:lnTo>
                  <a:pt x="61007" y="331981"/>
                </a:lnTo>
                <a:lnTo>
                  <a:pt x="51867" y="335935"/>
                </a:lnTo>
                <a:lnTo>
                  <a:pt x="43254" y="341673"/>
                </a:lnTo>
                <a:lnTo>
                  <a:pt x="35083" y="348805"/>
                </a:lnTo>
                <a:lnTo>
                  <a:pt x="27259" y="356977"/>
                </a:lnTo>
                <a:lnTo>
                  <a:pt x="20022" y="366223"/>
                </a:lnTo>
                <a:lnTo>
                  <a:pt x="13913" y="376939"/>
                </a:lnTo>
                <a:lnTo>
                  <a:pt x="9137" y="389217"/>
                </a:lnTo>
                <a:lnTo>
                  <a:pt x="5591" y="402717"/>
                </a:lnTo>
                <a:lnTo>
                  <a:pt x="3044" y="416849"/>
                </a:lnTo>
                <a:lnTo>
                  <a:pt x="1261" y="431208"/>
                </a:lnTo>
                <a:lnTo>
                  <a:pt x="198" y="445594"/>
                </a:lnTo>
                <a:lnTo>
                  <a:pt x="0" y="459933"/>
                </a:lnTo>
                <a:lnTo>
                  <a:pt x="683" y="474200"/>
                </a:lnTo>
                <a:lnTo>
                  <a:pt x="2292" y="488238"/>
                </a:lnTo>
                <a:lnTo>
                  <a:pt x="4975" y="501751"/>
                </a:lnTo>
                <a:lnTo>
                  <a:pt x="8718" y="514618"/>
                </a:lnTo>
                <a:lnTo>
                  <a:pt x="13690" y="526717"/>
                </a:lnTo>
                <a:lnTo>
                  <a:pt x="20308" y="537851"/>
                </a:lnTo>
                <a:lnTo>
                  <a:pt x="28648" y="547990"/>
                </a:lnTo>
                <a:lnTo>
                  <a:pt x="38332" y="556611"/>
                </a:lnTo>
                <a:lnTo>
                  <a:pt x="48742" y="562667"/>
                </a:lnTo>
                <a:lnTo>
                  <a:pt x="59440" y="565806"/>
                </a:lnTo>
                <a:lnTo>
                  <a:pt x="70044" y="566133"/>
                </a:lnTo>
                <a:lnTo>
                  <a:pt x="80157" y="563852"/>
                </a:lnTo>
                <a:lnTo>
                  <a:pt x="89621" y="559356"/>
                </a:lnTo>
                <a:lnTo>
                  <a:pt x="98466" y="553120"/>
                </a:lnTo>
                <a:lnTo>
                  <a:pt x="106801" y="545590"/>
                </a:lnTo>
                <a:lnTo>
                  <a:pt x="114741" y="537117"/>
                </a:lnTo>
                <a:lnTo>
                  <a:pt x="122229" y="527654"/>
                </a:lnTo>
                <a:lnTo>
                  <a:pt x="129039" y="516784"/>
                </a:lnTo>
                <a:lnTo>
                  <a:pt x="135103" y="504404"/>
                </a:lnTo>
                <a:lnTo>
                  <a:pt x="140499" y="491005"/>
                </a:lnTo>
                <a:lnTo>
                  <a:pt x="145358" y="477471"/>
                </a:lnTo>
                <a:lnTo>
                  <a:pt x="149812" y="464314"/>
                </a:lnTo>
                <a:lnTo>
                  <a:pt x="153974" y="451039"/>
                </a:lnTo>
                <a:lnTo>
                  <a:pt x="157930" y="436389"/>
                </a:lnTo>
                <a:lnTo>
                  <a:pt x="161738" y="419750"/>
                </a:lnTo>
                <a:lnTo>
                  <a:pt x="165279" y="401148"/>
                </a:lnTo>
                <a:lnTo>
                  <a:pt x="168278" y="380900"/>
                </a:lnTo>
                <a:lnTo>
                  <a:pt x="170636" y="359397"/>
                </a:lnTo>
                <a:lnTo>
                  <a:pt x="172727" y="337466"/>
                </a:lnTo>
                <a:lnTo>
                  <a:pt x="175279" y="316296"/>
                </a:lnTo>
                <a:lnTo>
                  <a:pt x="178657" y="296465"/>
                </a:lnTo>
                <a:lnTo>
                  <a:pt x="182572" y="277525"/>
                </a:lnTo>
                <a:lnTo>
                  <a:pt x="186286" y="258354"/>
                </a:lnTo>
                <a:lnTo>
                  <a:pt x="189375" y="238313"/>
                </a:lnTo>
                <a:lnTo>
                  <a:pt x="191752" y="217747"/>
                </a:lnTo>
                <a:lnTo>
                  <a:pt x="193498" y="197686"/>
                </a:lnTo>
                <a:lnTo>
                  <a:pt x="194736" y="178709"/>
                </a:lnTo>
                <a:lnTo>
                  <a:pt x="195431" y="161067"/>
                </a:lnTo>
                <a:lnTo>
                  <a:pt x="195381" y="144918"/>
                </a:lnTo>
                <a:lnTo>
                  <a:pt x="194536" y="130173"/>
                </a:lnTo>
                <a:lnTo>
                  <a:pt x="192987" y="116594"/>
                </a:lnTo>
                <a:lnTo>
                  <a:pt x="190878" y="103913"/>
                </a:lnTo>
                <a:lnTo>
                  <a:pt x="188347" y="91885"/>
                </a:lnTo>
                <a:lnTo>
                  <a:pt x="185513" y="80158"/>
                </a:lnTo>
                <a:lnTo>
                  <a:pt x="182465" y="68283"/>
                </a:lnTo>
                <a:lnTo>
                  <a:pt x="179269" y="56033"/>
                </a:lnTo>
                <a:lnTo>
                  <a:pt x="175971" y="43533"/>
                </a:lnTo>
                <a:lnTo>
                  <a:pt x="172604" y="31143"/>
                </a:lnTo>
                <a:lnTo>
                  <a:pt x="169164" y="19099"/>
                </a:lnTo>
                <a:lnTo>
                  <a:pt x="164775" y="8547"/>
                </a:lnTo>
                <a:lnTo>
                  <a:pt x="158902" y="1767"/>
                </a:lnTo>
                <a:lnTo>
                  <a:pt x="152960" y="0"/>
                </a:lnTo>
                <a:lnTo>
                  <a:pt x="147883" y="3079"/>
                </a:lnTo>
                <a:lnTo>
                  <a:pt x="143923" y="10179"/>
                </a:lnTo>
                <a:lnTo>
                  <a:pt x="140994" y="20195"/>
                </a:lnTo>
                <a:lnTo>
                  <a:pt x="138899" y="31993"/>
                </a:lnTo>
                <a:lnTo>
                  <a:pt x="137430" y="44790"/>
                </a:lnTo>
                <a:lnTo>
                  <a:pt x="136417" y="58133"/>
                </a:lnTo>
                <a:lnTo>
                  <a:pt x="135724" y="71775"/>
                </a:lnTo>
                <a:lnTo>
                  <a:pt x="135258" y="85577"/>
                </a:lnTo>
                <a:lnTo>
                  <a:pt x="135113" y="99305"/>
                </a:lnTo>
                <a:lnTo>
                  <a:pt x="135547" y="112612"/>
                </a:lnTo>
                <a:lnTo>
                  <a:pt x="136653" y="125349"/>
                </a:lnTo>
                <a:lnTo>
                  <a:pt x="138209" y="137702"/>
                </a:lnTo>
                <a:lnTo>
                  <a:pt x="139793" y="150071"/>
                </a:lnTo>
                <a:lnTo>
                  <a:pt x="141153" y="162693"/>
                </a:lnTo>
                <a:lnTo>
                  <a:pt x="142217" y="175630"/>
                </a:lnTo>
                <a:lnTo>
                  <a:pt x="143005" y="188854"/>
                </a:lnTo>
                <a:lnTo>
                  <a:pt x="143561" y="202310"/>
                </a:lnTo>
                <a:lnTo>
                  <a:pt x="143612" y="215941"/>
                </a:lnTo>
                <a:lnTo>
                  <a:pt x="142589" y="229698"/>
                </a:lnTo>
                <a:lnTo>
                  <a:pt x="140284" y="243543"/>
                </a:lnTo>
                <a:lnTo>
                  <a:pt x="137278" y="257451"/>
                </a:lnTo>
                <a:lnTo>
                  <a:pt x="134716" y="271401"/>
                </a:lnTo>
                <a:lnTo>
                  <a:pt x="133218" y="285380"/>
                </a:lnTo>
                <a:lnTo>
                  <a:pt x="132723" y="299378"/>
                </a:lnTo>
                <a:lnTo>
                  <a:pt x="132782" y="313389"/>
                </a:lnTo>
                <a:lnTo>
                  <a:pt x="133050" y="327405"/>
                </a:lnTo>
                <a:lnTo>
                  <a:pt x="133518" y="341258"/>
                </a:lnTo>
                <a:lnTo>
                  <a:pt x="134423" y="354640"/>
                </a:lnTo>
                <a:lnTo>
                  <a:pt x="135877" y="367424"/>
                </a:lnTo>
                <a:lnTo>
                  <a:pt x="137851" y="379805"/>
                </a:lnTo>
                <a:lnTo>
                  <a:pt x="140254" y="392193"/>
                </a:lnTo>
                <a:lnTo>
                  <a:pt x="142990" y="404822"/>
                </a:lnTo>
                <a:lnTo>
                  <a:pt x="146132" y="417593"/>
                </a:lnTo>
                <a:lnTo>
                  <a:pt x="149920" y="430174"/>
                </a:lnTo>
                <a:lnTo>
                  <a:pt x="154423" y="442367"/>
                </a:lnTo>
                <a:lnTo>
                  <a:pt x="159262" y="453695"/>
                </a:lnTo>
                <a:lnTo>
                  <a:pt x="164181" y="464443"/>
                </a:lnTo>
                <a:lnTo>
                  <a:pt x="169610" y="475554"/>
                </a:lnTo>
                <a:lnTo>
                  <a:pt x="176402" y="488810"/>
                </a:lnTo>
              </a:path>
            </a:pathLst>
          </a:custGeom>
          <a:ln w="38100" cap="flat" cmpd="sng" algn="ctr">
            <a:solidFill>
              <a:srgbClr val="FF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Freeform 25"/>
          <p:cNvSpPr/>
          <p:nvPr/>
        </p:nvSpPr>
        <p:spPr>
          <a:xfrm>
            <a:off x="3640650" y="2865725"/>
            <a:ext cx="12015" cy="547483"/>
          </a:xfrm>
          <a:custGeom>
            <a:avLst/>
            <a:gdLst/>
            <a:ahLst/>
            <a:cxnLst/>
            <a:rect l="0" t="0" r="0" b="0"/>
            <a:pathLst>
              <a:path w="12015" h="547483">
                <a:moveTo>
                  <a:pt x="12014" y="0"/>
                </a:moveTo>
                <a:lnTo>
                  <a:pt x="12014" y="11735"/>
                </a:lnTo>
                <a:lnTo>
                  <a:pt x="12014" y="22864"/>
                </a:lnTo>
                <a:lnTo>
                  <a:pt x="12014" y="34463"/>
                </a:lnTo>
                <a:lnTo>
                  <a:pt x="12014" y="46624"/>
                </a:lnTo>
                <a:lnTo>
                  <a:pt x="12014" y="59284"/>
                </a:lnTo>
                <a:lnTo>
                  <a:pt x="12014" y="72340"/>
                </a:lnTo>
                <a:lnTo>
                  <a:pt x="12014" y="85692"/>
                </a:lnTo>
                <a:lnTo>
                  <a:pt x="12014" y="99257"/>
                </a:lnTo>
                <a:lnTo>
                  <a:pt x="12014" y="112976"/>
                </a:lnTo>
                <a:lnTo>
                  <a:pt x="12014" y="126968"/>
                </a:lnTo>
                <a:lnTo>
                  <a:pt x="12014" y="141506"/>
                </a:lnTo>
                <a:lnTo>
                  <a:pt x="12014" y="156699"/>
                </a:lnTo>
                <a:lnTo>
                  <a:pt x="12014" y="172495"/>
                </a:lnTo>
                <a:lnTo>
                  <a:pt x="12014" y="188785"/>
                </a:lnTo>
                <a:lnTo>
                  <a:pt x="12014" y="205445"/>
                </a:lnTo>
                <a:lnTo>
                  <a:pt x="12014" y="222208"/>
                </a:lnTo>
                <a:lnTo>
                  <a:pt x="12014" y="238689"/>
                </a:lnTo>
                <a:lnTo>
                  <a:pt x="12014" y="254699"/>
                </a:lnTo>
                <a:lnTo>
                  <a:pt x="12014" y="270229"/>
                </a:lnTo>
                <a:lnTo>
                  <a:pt x="12014" y="285350"/>
                </a:lnTo>
                <a:lnTo>
                  <a:pt x="12005" y="300155"/>
                </a:lnTo>
                <a:lnTo>
                  <a:pt x="11660" y="314726"/>
                </a:lnTo>
                <a:lnTo>
                  <a:pt x="10363" y="329130"/>
                </a:lnTo>
                <a:lnTo>
                  <a:pt x="7870" y="343426"/>
                </a:lnTo>
                <a:lnTo>
                  <a:pt x="4737" y="357979"/>
                </a:lnTo>
                <a:lnTo>
                  <a:pt x="2090" y="373427"/>
                </a:lnTo>
                <a:lnTo>
                  <a:pt x="533" y="390043"/>
                </a:lnTo>
                <a:lnTo>
                  <a:pt x="0" y="407611"/>
                </a:lnTo>
                <a:lnTo>
                  <a:pt x="32" y="425628"/>
                </a:lnTo>
                <a:lnTo>
                  <a:pt x="278" y="443738"/>
                </a:lnTo>
                <a:lnTo>
                  <a:pt x="562" y="461607"/>
                </a:lnTo>
                <a:lnTo>
                  <a:pt x="843" y="480906"/>
                </a:lnTo>
                <a:lnTo>
                  <a:pt x="1137" y="506679"/>
                </a:lnTo>
                <a:lnTo>
                  <a:pt x="1486" y="547482"/>
                </a:lnTo>
              </a:path>
            </a:pathLst>
          </a:custGeom>
          <a:ln w="38100" cap="flat" cmpd="sng" algn="ctr">
            <a:solidFill>
              <a:srgbClr val="FF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Freeform 26"/>
          <p:cNvSpPr/>
          <p:nvPr/>
        </p:nvSpPr>
        <p:spPr>
          <a:xfrm>
            <a:off x="3421038" y="2834139"/>
            <a:ext cx="473783" cy="126343"/>
          </a:xfrm>
          <a:custGeom>
            <a:avLst/>
            <a:gdLst/>
            <a:ahLst/>
            <a:cxnLst/>
            <a:rect l="0" t="0" r="0" b="0"/>
            <a:pathLst>
              <a:path w="473783" h="126343">
                <a:moveTo>
                  <a:pt x="473782" y="0"/>
                </a:moveTo>
                <a:lnTo>
                  <a:pt x="462047" y="67"/>
                </a:lnTo>
                <a:lnTo>
                  <a:pt x="450918" y="707"/>
                </a:lnTo>
                <a:lnTo>
                  <a:pt x="439324" y="2004"/>
                </a:lnTo>
                <a:lnTo>
                  <a:pt x="427336" y="3864"/>
                </a:lnTo>
                <a:lnTo>
                  <a:pt x="415324" y="6181"/>
                </a:lnTo>
                <a:lnTo>
                  <a:pt x="403522" y="8847"/>
                </a:lnTo>
                <a:lnTo>
                  <a:pt x="391995" y="11771"/>
                </a:lnTo>
                <a:lnTo>
                  <a:pt x="380726" y="14878"/>
                </a:lnTo>
                <a:lnTo>
                  <a:pt x="369667" y="18113"/>
                </a:lnTo>
                <a:lnTo>
                  <a:pt x="358766" y="21437"/>
                </a:lnTo>
                <a:lnTo>
                  <a:pt x="347981" y="24821"/>
                </a:lnTo>
                <a:lnTo>
                  <a:pt x="337277" y="28247"/>
                </a:lnTo>
                <a:lnTo>
                  <a:pt x="326629" y="31700"/>
                </a:lnTo>
                <a:lnTo>
                  <a:pt x="316019" y="35171"/>
                </a:lnTo>
                <a:lnTo>
                  <a:pt x="305436" y="38655"/>
                </a:lnTo>
                <a:lnTo>
                  <a:pt x="294872" y="42148"/>
                </a:lnTo>
                <a:lnTo>
                  <a:pt x="284318" y="45647"/>
                </a:lnTo>
                <a:lnTo>
                  <a:pt x="273755" y="49148"/>
                </a:lnTo>
                <a:lnTo>
                  <a:pt x="262524" y="52653"/>
                </a:lnTo>
                <a:lnTo>
                  <a:pt x="249396" y="56159"/>
                </a:lnTo>
                <a:lnTo>
                  <a:pt x="233858" y="59671"/>
                </a:lnTo>
                <a:lnTo>
                  <a:pt x="216370" y="63352"/>
                </a:lnTo>
                <a:lnTo>
                  <a:pt x="197950" y="67508"/>
                </a:lnTo>
                <a:lnTo>
                  <a:pt x="179312" y="72266"/>
                </a:lnTo>
                <a:lnTo>
                  <a:pt x="161105" y="77428"/>
                </a:lnTo>
                <a:lnTo>
                  <a:pt x="144048" y="82585"/>
                </a:lnTo>
                <a:lnTo>
                  <a:pt x="128396" y="87502"/>
                </a:lnTo>
                <a:lnTo>
                  <a:pt x="113890" y="92277"/>
                </a:lnTo>
                <a:lnTo>
                  <a:pt x="99978" y="97243"/>
                </a:lnTo>
                <a:lnTo>
                  <a:pt x="86281" y="102574"/>
                </a:lnTo>
                <a:lnTo>
                  <a:pt x="72636" y="107990"/>
                </a:lnTo>
                <a:lnTo>
                  <a:pt x="57374" y="113366"/>
                </a:lnTo>
                <a:lnTo>
                  <a:pt x="35793" y="119176"/>
                </a:lnTo>
                <a:lnTo>
                  <a:pt x="0" y="126342"/>
                </a:lnTo>
              </a:path>
            </a:pathLst>
          </a:custGeom>
          <a:ln w="38100" cap="flat" cmpd="sng" algn="ctr">
            <a:solidFill>
              <a:srgbClr val="FF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Freeform 27"/>
          <p:cNvSpPr/>
          <p:nvPr/>
        </p:nvSpPr>
        <p:spPr>
          <a:xfrm>
            <a:off x="3863234" y="2792026"/>
            <a:ext cx="461465" cy="514335"/>
          </a:xfrm>
          <a:custGeom>
            <a:avLst/>
            <a:gdLst/>
            <a:ahLst/>
            <a:cxnLst/>
            <a:rect l="0" t="0" r="0" b="0"/>
            <a:pathLst>
              <a:path w="461465" h="514335">
                <a:moveTo>
                  <a:pt x="1" y="0"/>
                </a:moveTo>
                <a:lnTo>
                  <a:pt x="0" y="11802"/>
                </a:lnTo>
                <a:lnTo>
                  <a:pt x="0" y="23571"/>
                </a:lnTo>
                <a:lnTo>
                  <a:pt x="0" y="36461"/>
                </a:lnTo>
                <a:lnTo>
                  <a:pt x="0" y="50309"/>
                </a:lnTo>
                <a:lnTo>
                  <a:pt x="0" y="64637"/>
                </a:lnTo>
                <a:lnTo>
                  <a:pt x="5" y="79102"/>
                </a:lnTo>
                <a:lnTo>
                  <a:pt x="178" y="93379"/>
                </a:lnTo>
                <a:lnTo>
                  <a:pt x="827" y="107107"/>
                </a:lnTo>
                <a:lnTo>
                  <a:pt x="2080" y="120153"/>
                </a:lnTo>
                <a:lnTo>
                  <a:pt x="3905" y="132724"/>
                </a:lnTo>
                <a:lnTo>
                  <a:pt x="6201" y="145246"/>
                </a:lnTo>
                <a:lnTo>
                  <a:pt x="8857" y="157969"/>
                </a:lnTo>
                <a:lnTo>
                  <a:pt x="11775" y="170804"/>
                </a:lnTo>
                <a:lnTo>
                  <a:pt x="14880" y="183429"/>
                </a:lnTo>
                <a:lnTo>
                  <a:pt x="18110" y="195669"/>
                </a:lnTo>
                <a:lnTo>
                  <a:pt x="21260" y="207669"/>
                </a:lnTo>
                <a:lnTo>
                  <a:pt x="23996" y="219793"/>
                </a:lnTo>
                <a:lnTo>
                  <a:pt x="26172" y="232241"/>
                </a:lnTo>
                <a:lnTo>
                  <a:pt x="27973" y="244890"/>
                </a:lnTo>
                <a:lnTo>
                  <a:pt x="29796" y="257388"/>
                </a:lnTo>
                <a:lnTo>
                  <a:pt x="31873" y="269542"/>
                </a:lnTo>
                <a:lnTo>
                  <a:pt x="34100" y="281485"/>
                </a:lnTo>
                <a:lnTo>
                  <a:pt x="36142" y="293570"/>
                </a:lnTo>
                <a:lnTo>
                  <a:pt x="37818" y="305992"/>
                </a:lnTo>
                <a:lnTo>
                  <a:pt x="39265" y="318624"/>
                </a:lnTo>
                <a:lnTo>
                  <a:pt x="40843" y="331110"/>
                </a:lnTo>
                <a:lnTo>
                  <a:pt x="42747" y="343267"/>
                </a:lnTo>
                <a:lnTo>
                  <a:pt x="44687" y="355550"/>
                </a:lnTo>
                <a:lnTo>
                  <a:pt x="46003" y="368928"/>
                </a:lnTo>
                <a:lnTo>
                  <a:pt x="46373" y="383850"/>
                </a:lnTo>
                <a:lnTo>
                  <a:pt x="45959" y="399958"/>
                </a:lnTo>
                <a:lnTo>
                  <a:pt x="45218" y="416388"/>
                </a:lnTo>
                <a:lnTo>
                  <a:pt x="44459" y="432589"/>
                </a:lnTo>
                <a:lnTo>
                  <a:pt x="43815" y="448364"/>
                </a:lnTo>
                <a:lnTo>
                  <a:pt x="43317" y="463709"/>
                </a:lnTo>
                <a:lnTo>
                  <a:pt x="42938" y="478663"/>
                </a:lnTo>
                <a:lnTo>
                  <a:pt x="42205" y="492200"/>
                </a:lnTo>
                <a:lnTo>
                  <a:pt x="40274" y="501004"/>
                </a:lnTo>
                <a:lnTo>
                  <a:pt x="37281" y="503245"/>
                </a:lnTo>
                <a:lnTo>
                  <a:pt x="34044" y="500835"/>
                </a:lnTo>
                <a:lnTo>
                  <a:pt x="31284" y="495174"/>
                </a:lnTo>
                <a:lnTo>
                  <a:pt x="29928" y="486725"/>
                </a:lnTo>
                <a:lnTo>
                  <a:pt x="30337" y="475896"/>
                </a:lnTo>
                <a:lnTo>
                  <a:pt x="31919" y="463333"/>
                </a:lnTo>
                <a:lnTo>
                  <a:pt x="33452" y="449811"/>
                </a:lnTo>
                <a:lnTo>
                  <a:pt x="34229" y="435851"/>
                </a:lnTo>
                <a:lnTo>
                  <a:pt x="34393" y="421727"/>
                </a:lnTo>
                <a:lnTo>
                  <a:pt x="34637" y="407562"/>
                </a:lnTo>
                <a:lnTo>
                  <a:pt x="35387" y="393404"/>
                </a:lnTo>
                <a:lnTo>
                  <a:pt x="36586" y="379269"/>
                </a:lnTo>
                <a:lnTo>
                  <a:pt x="37870" y="365158"/>
                </a:lnTo>
                <a:lnTo>
                  <a:pt x="39009" y="351076"/>
                </a:lnTo>
                <a:lnTo>
                  <a:pt x="40250" y="337347"/>
                </a:lnTo>
                <a:lnTo>
                  <a:pt x="42215" y="324580"/>
                </a:lnTo>
                <a:lnTo>
                  <a:pt x="45204" y="313030"/>
                </a:lnTo>
                <a:lnTo>
                  <a:pt x="49194" y="302631"/>
                </a:lnTo>
                <a:lnTo>
                  <a:pt x="54022" y="293178"/>
                </a:lnTo>
                <a:lnTo>
                  <a:pt x="59499" y="284451"/>
                </a:lnTo>
                <a:lnTo>
                  <a:pt x="65618" y="276419"/>
                </a:lnTo>
                <a:lnTo>
                  <a:pt x="72549" y="269236"/>
                </a:lnTo>
                <a:lnTo>
                  <a:pt x="80320" y="262927"/>
                </a:lnTo>
                <a:lnTo>
                  <a:pt x="88826" y="257706"/>
                </a:lnTo>
                <a:lnTo>
                  <a:pt x="97913" y="254028"/>
                </a:lnTo>
                <a:lnTo>
                  <a:pt x="107429" y="252012"/>
                </a:lnTo>
                <a:lnTo>
                  <a:pt x="117092" y="251794"/>
                </a:lnTo>
                <a:lnTo>
                  <a:pt x="126497" y="253693"/>
                </a:lnTo>
                <a:lnTo>
                  <a:pt x="135451" y="257681"/>
                </a:lnTo>
                <a:lnTo>
                  <a:pt x="143937" y="263612"/>
                </a:lnTo>
                <a:lnTo>
                  <a:pt x="152023" y="271405"/>
                </a:lnTo>
                <a:lnTo>
                  <a:pt x="159793" y="280829"/>
                </a:lnTo>
                <a:lnTo>
                  <a:pt x="167164" y="291562"/>
                </a:lnTo>
                <a:lnTo>
                  <a:pt x="173897" y="303281"/>
                </a:lnTo>
                <a:lnTo>
                  <a:pt x="179913" y="315717"/>
                </a:lnTo>
                <a:lnTo>
                  <a:pt x="185446" y="328658"/>
                </a:lnTo>
                <a:lnTo>
                  <a:pt x="190929" y="341951"/>
                </a:lnTo>
                <a:lnTo>
                  <a:pt x="196616" y="355481"/>
                </a:lnTo>
                <a:lnTo>
                  <a:pt x="202420" y="369007"/>
                </a:lnTo>
                <a:lnTo>
                  <a:pt x="208017" y="382169"/>
                </a:lnTo>
                <a:lnTo>
                  <a:pt x="213218" y="394801"/>
                </a:lnTo>
                <a:lnTo>
                  <a:pt x="217676" y="406912"/>
                </a:lnTo>
                <a:lnTo>
                  <a:pt x="220832" y="418585"/>
                </a:lnTo>
                <a:lnTo>
                  <a:pt x="222549" y="429852"/>
                </a:lnTo>
                <a:lnTo>
                  <a:pt x="224515" y="438343"/>
                </a:lnTo>
                <a:lnTo>
                  <a:pt x="228116" y="440834"/>
                </a:lnTo>
                <a:lnTo>
                  <a:pt x="231778" y="437979"/>
                </a:lnTo>
                <a:lnTo>
                  <a:pt x="234775" y="431346"/>
                </a:lnTo>
                <a:lnTo>
                  <a:pt x="237359" y="422521"/>
                </a:lnTo>
                <a:lnTo>
                  <a:pt x="240264" y="412988"/>
                </a:lnTo>
                <a:lnTo>
                  <a:pt x="243902" y="403575"/>
                </a:lnTo>
                <a:lnTo>
                  <a:pt x="248506" y="394590"/>
                </a:lnTo>
                <a:lnTo>
                  <a:pt x="254279" y="386074"/>
                </a:lnTo>
                <a:lnTo>
                  <a:pt x="261207" y="377970"/>
                </a:lnTo>
                <a:lnTo>
                  <a:pt x="269112" y="370352"/>
                </a:lnTo>
                <a:lnTo>
                  <a:pt x="277783" y="363444"/>
                </a:lnTo>
                <a:lnTo>
                  <a:pt x="287022" y="357309"/>
                </a:lnTo>
                <a:lnTo>
                  <a:pt x="296834" y="351864"/>
                </a:lnTo>
                <a:lnTo>
                  <a:pt x="307404" y="346971"/>
                </a:lnTo>
                <a:lnTo>
                  <a:pt x="318775" y="342497"/>
                </a:lnTo>
                <a:lnTo>
                  <a:pt x="330852" y="338492"/>
                </a:lnTo>
                <a:lnTo>
                  <a:pt x="343491" y="335174"/>
                </a:lnTo>
                <a:lnTo>
                  <a:pt x="356545" y="332599"/>
                </a:lnTo>
                <a:lnTo>
                  <a:pt x="369736" y="330359"/>
                </a:lnTo>
                <a:lnTo>
                  <a:pt x="382664" y="327709"/>
                </a:lnTo>
                <a:lnTo>
                  <a:pt x="395132" y="324254"/>
                </a:lnTo>
                <a:lnTo>
                  <a:pt x="406960" y="319948"/>
                </a:lnTo>
                <a:lnTo>
                  <a:pt x="417911" y="314908"/>
                </a:lnTo>
                <a:lnTo>
                  <a:pt x="427940" y="309287"/>
                </a:lnTo>
                <a:lnTo>
                  <a:pt x="436998" y="303073"/>
                </a:lnTo>
                <a:lnTo>
                  <a:pt x="444944" y="296078"/>
                </a:lnTo>
                <a:lnTo>
                  <a:pt x="451796" y="288264"/>
                </a:lnTo>
                <a:lnTo>
                  <a:pt x="457229" y="279729"/>
                </a:lnTo>
                <a:lnTo>
                  <a:pt x="460523" y="270623"/>
                </a:lnTo>
                <a:lnTo>
                  <a:pt x="461464" y="261102"/>
                </a:lnTo>
                <a:lnTo>
                  <a:pt x="459807" y="251778"/>
                </a:lnTo>
                <a:lnTo>
                  <a:pt x="455047" y="243663"/>
                </a:lnTo>
                <a:lnTo>
                  <a:pt x="447220" y="237217"/>
                </a:lnTo>
                <a:lnTo>
                  <a:pt x="437101" y="232552"/>
                </a:lnTo>
                <a:lnTo>
                  <a:pt x="425878" y="229706"/>
                </a:lnTo>
                <a:lnTo>
                  <a:pt x="414340" y="228500"/>
                </a:lnTo>
                <a:lnTo>
                  <a:pt x="402854" y="228790"/>
                </a:lnTo>
                <a:lnTo>
                  <a:pt x="391544" y="230563"/>
                </a:lnTo>
                <a:lnTo>
                  <a:pt x="380426" y="233680"/>
                </a:lnTo>
                <a:lnTo>
                  <a:pt x="369640" y="238057"/>
                </a:lnTo>
                <a:lnTo>
                  <a:pt x="359455" y="243743"/>
                </a:lnTo>
                <a:lnTo>
                  <a:pt x="349968" y="250642"/>
                </a:lnTo>
                <a:lnTo>
                  <a:pt x="341120" y="258545"/>
                </a:lnTo>
                <a:lnTo>
                  <a:pt x="332789" y="267221"/>
                </a:lnTo>
                <a:lnTo>
                  <a:pt x="324854" y="276467"/>
                </a:lnTo>
                <a:lnTo>
                  <a:pt x="317372" y="286286"/>
                </a:lnTo>
                <a:lnTo>
                  <a:pt x="310566" y="296862"/>
                </a:lnTo>
                <a:lnTo>
                  <a:pt x="304509" y="308236"/>
                </a:lnTo>
                <a:lnTo>
                  <a:pt x="299288" y="320316"/>
                </a:lnTo>
                <a:lnTo>
                  <a:pt x="295079" y="332957"/>
                </a:lnTo>
                <a:lnTo>
                  <a:pt x="291879" y="346018"/>
                </a:lnTo>
                <a:lnTo>
                  <a:pt x="289543" y="359382"/>
                </a:lnTo>
                <a:lnTo>
                  <a:pt x="287884" y="372959"/>
                </a:lnTo>
                <a:lnTo>
                  <a:pt x="286728" y="386685"/>
                </a:lnTo>
                <a:lnTo>
                  <a:pt x="285933" y="400512"/>
                </a:lnTo>
                <a:lnTo>
                  <a:pt x="285391" y="414408"/>
                </a:lnTo>
                <a:lnTo>
                  <a:pt x="285032" y="428342"/>
                </a:lnTo>
                <a:lnTo>
                  <a:pt x="285129" y="441970"/>
                </a:lnTo>
                <a:lnTo>
                  <a:pt x="286260" y="454669"/>
                </a:lnTo>
                <a:lnTo>
                  <a:pt x="288659" y="466172"/>
                </a:lnTo>
                <a:lnTo>
                  <a:pt x="292407" y="476540"/>
                </a:lnTo>
                <a:lnTo>
                  <a:pt x="297598" y="485972"/>
                </a:lnTo>
                <a:lnTo>
                  <a:pt x="304131" y="494676"/>
                </a:lnTo>
                <a:lnTo>
                  <a:pt x="311770" y="502353"/>
                </a:lnTo>
                <a:lnTo>
                  <a:pt x="320261" y="508233"/>
                </a:lnTo>
                <a:lnTo>
                  <a:pt x="329379" y="512041"/>
                </a:lnTo>
                <a:lnTo>
                  <a:pt x="339110" y="513954"/>
                </a:lnTo>
                <a:lnTo>
                  <a:pt x="349627" y="514334"/>
                </a:lnTo>
                <a:lnTo>
                  <a:pt x="360953" y="513548"/>
                </a:lnTo>
                <a:lnTo>
                  <a:pt x="372660" y="511751"/>
                </a:lnTo>
                <a:lnTo>
                  <a:pt x="383985" y="508884"/>
                </a:lnTo>
                <a:lnTo>
                  <a:pt x="394523" y="505002"/>
                </a:lnTo>
                <a:lnTo>
                  <a:pt x="404114" y="500383"/>
                </a:lnTo>
                <a:lnTo>
                  <a:pt x="413721" y="494895"/>
                </a:lnTo>
                <a:lnTo>
                  <a:pt x="425300" y="486937"/>
                </a:lnTo>
                <a:lnTo>
                  <a:pt x="442197" y="473782"/>
                </a:lnTo>
              </a:path>
            </a:pathLst>
          </a:custGeom>
          <a:ln w="38100" cap="flat" cmpd="sng" algn="ctr">
            <a:solidFill>
              <a:srgbClr val="FF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Freeform 28"/>
          <p:cNvSpPr/>
          <p:nvPr/>
        </p:nvSpPr>
        <p:spPr>
          <a:xfrm>
            <a:off x="4431773" y="3097352"/>
            <a:ext cx="21058" cy="200043"/>
          </a:xfrm>
          <a:custGeom>
            <a:avLst/>
            <a:gdLst/>
            <a:ahLst/>
            <a:cxnLst/>
            <a:rect l="0" t="0" r="0" b="0"/>
            <a:pathLst>
              <a:path w="21058" h="200043">
                <a:moveTo>
                  <a:pt x="0" y="0"/>
                </a:moveTo>
                <a:lnTo>
                  <a:pt x="67" y="11735"/>
                </a:lnTo>
                <a:lnTo>
                  <a:pt x="707" y="22864"/>
                </a:lnTo>
                <a:lnTo>
                  <a:pt x="1999" y="34463"/>
                </a:lnTo>
                <a:lnTo>
                  <a:pt x="3686" y="46624"/>
                </a:lnTo>
                <a:lnTo>
                  <a:pt x="5354" y="59284"/>
                </a:lnTo>
                <a:lnTo>
                  <a:pt x="6768" y="72344"/>
                </a:lnTo>
                <a:lnTo>
                  <a:pt x="7866" y="85869"/>
                </a:lnTo>
                <a:lnTo>
                  <a:pt x="8676" y="100083"/>
                </a:lnTo>
                <a:lnTo>
                  <a:pt x="9260" y="115037"/>
                </a:lnTo>
                <a:lnTo>
                  <a:pt x="9869" y="130278"/>
                </a:lnTo>
                <a:lnTo>
                  <a:pt x="11094" y="146635"/>
                </a:lnTo>
                <a:lnTo>
                  <a:pt x="14166" y="167783"/>
                </a:lnTo>
                <a:lnTo>
                  <a:pt x="21057" y="200042"/>
                </a:lnTo>
              </a:path>
            </a:pathLst>
          </a:custGeom>
          <a:ln w="38100" cap="flat" cmpd="sng" algn="ctr">
            <a:solidFill>
              <a:srgbClr val="FF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Freeform 29"/>
          <p:cNvSpPr/>
          <p:nvPr/>
        </p:nvSpPr>
        <p:spPr>
          <a:xfrm>
            <a:off x="4431773" y="2949953"/>
            <a:ext cx="12701" cy="12701"/>
          </a:xfrm>
          <a:custGeom>
            <a:avLst/>
            <a:gdLst/>
            <a:ahLst/>
            <a:cxnLst/>
            <a:rect l="0" t="0" r="0" b="0"/>
            <a:pathLst>
              <a:path w="12701" h="12701">
                <a:moveTo>
                  <a:pt x="0" y="0"/>
                </a:moveTo>
                <a:lnTo>
                  <a:pt x="12700" y="12700"/>
                </a:lnTo>
              </a:path>
            </a:pathLst>
          </a:custGeom>
          <a:ln w="38100" cap="flat" cmpd="sng" algn="ctr">
            <a:solidFill>
              <a:srgbClr val="FF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Freeform 30"/>
          <p:cNvSpPr/>
          <p:nvPr/>
        </p:nvSpPr>
        <p:spPr>
          <a:xfrm>
            <a:off x="4579172" y="2960481"/>
            <a:ext cx="200043" cy="343628"/>
          </a:xfrm>
          <a:custGeom>
            <a:avLst/>
            <a:gdLst/>
            <a:ahLst/>
            <a:cxnLst/>
            <a:rect l="0" t="0" r="0" b="0"/>
            <a:pathLst>
              <a:path w="200043" h="343628">
                <a:moveTo>
                  <a:pt x="0" y="168456"/>
                </a:moveTo>
                <a:lnTo>
                  <a:pt x="2867" y="177325"/>
                </a:lnTo>
                <a:lnTo>
                  <a:pt x="5009" y="186312"/>
                </a:lnTo>
                <a:lnTo>
                  <a:pt x="6616" y="196302"/>
                </a:lnTo>
                <a:lnTo>
                  <a:pt x="7970" y="207110"/>
                </a:lnTo>
                <a:lnTo>
                  <a:pt x="9467" y="218273"/>
                </a:lnTo>
                <a:lnTo>
                  <a:pt x="11313" y="229483"/>
                </a:lnTo>
                <a:lnTo>
                  <a:pt x="13380" y="240768"/>
                </a:lnTo>
                <a:lnTo>
                  <a:pt x="15312" y="252401"/>
                </a:lnTo>
                <a:lnTo>
                  <a:pt x="16918" y="264515"/>
                </a:lnTo>
                <a:lnTo>
                  <a:pt x="18487" y="276937"/>
                </a:lnTo>
                <a:lnTo>
                  <a:pt x="20679" y="289283"/>
                </a:lnTo>
                <a:lnTo>
                  <a:pt x="23819" y="301331"/>
                </a:lnTo>
                <a:lnTo>
                  <a:pt x="27742" y="313033"/>
                </a:lnTo>
                <a:lnTo>
                  <a:pt x="31993" y="324423"/>
                </a:lnTo>
                <a:lnTo>
                  <a:pt x="36246" y="335474"/>
                </a:lnTo>
                <a:lnTo>
                  <a:pt x="39840" y="343036"/>
                </a:lnTo>
                <a:lnTo>
                  <a:pt x="41833" y="343627"/>
                </a:lnTo>
                <a:lnTo>
                  <a:pt x="42092" y="339310"/>
                </a:lnTo>
                <a:lnTo>
                  <a:pt x="41047" y="332214"/>
                </a:lnTo>
                <a:lnTo>
                  <a:pt x="39300" y="323268"/>
                </a:lnTo>
                <a:lnTo>
                  <a:pt x="37469" y="312545"/>
                </a:lnTo>
                <a:lnTo>
                  <a:pt x="35878" y="300157"/>
                </a:lnTo>
                <a:lnTo>
                  <a:pt x="34460" y="286533"/>
                </a:lnTo>
                <a:lnTo>
                  <a:pt x="32887" y="272293"/>
                </a:lnTo>
                <a:lnTo>
                  <a:pt x="30975" y="257845"/>
                </a:lnTo>
                <a:lnTo>
                  <a:pt x="28857" y="243224"/>
                </a:lnTo>
                <a:lnTo>
                  <a:pt x="26887" y="228192"/>
                </a:lnTo>
                <a:lnTo>
                  <a:pt x="25269" y="212644"/>
                </a:lnTo>
                <a:lnTo>
                  <a:pt x="24199" y="196932"/>
                </a:lnTo>
                <a:lnTo>
                  <a:pt x="23939" y="181756"/>
                </a:lnTo>
                <a:lnTo>
                  <a:pt x="24550" y="167477"/>
                </a:lnTo>
                <a:lnTo>
                  <a:pt x="26098" y="154278"/>
                </a:lnTo>
                <a:lnTo>
                  <a:pt x="28733" y="142331"/>
                </a:lnTo>
                <a:lnTo>
                  <a:pt x="32431" y="131594"/>
                </a:lnTo>
                <a:lnTo>
                  <a:pt x="37031" y="121874"/>
                </a:lnTo>
                <a:lnTo>
                  <a:pt x="42335" y="112943"/>
                </a:lnTo>
                <a:lnTo>
                  <a:pt x="48165" y="104595"/>
                </a:lnTo>
                <a:lnTo>
                  <a:pt x="54535" y="96663"/>
                </a:lnTo>
                <a:lnTo>
                  <a:pt x="61643" y="89022"/>
                </a:lnTo>
                <a:lnTo>
                  <a:pt x="69536" y="81581"/>
                </a:lnTo>
                <a:lnTo>
                  <a:pt x="78125" y="74277"/>
                </a:lnTo>
                <a:lnTo>
                  <a:pt x="87268" y="67067"/>
                </a:lnTo>
                <a:lnTo>
                  <a:pt x="96832" y="59920"/>
                </a:lnTo>
                <a:lnTo>
                  <a:pt x="106865" y="52816"/>
                </a:lnTo>
                <a:lnTo>
                  <a:pt x="117585" y="45739"/>
                </a:lnTo>
                <a:lnTo>
                  <a:pt x="129048" y="38686"/>
                </a:lnTo>
                <a:lnTo>
                  <a:pt x="140949" y="31761"/>
                </a:lnTo>
                <a:lnTo>
                  <a:pt x="154090" y="24390"/>
                </a:lnTo>
                <a:lnTo>
                  <a:pt x="171860" y="14807"/>
                </a:lnTo>
                <a:lnTo>
                  <a:pt x="200042" y="0"/>
                </a:lnTo>
              </a:path>
            </a:pathLst>
          </a:custGeom>
          <a:ln w="38100" cap="flat" cmpd="sng" algn="ctr">
            <a:solidFill>
              <a:srgbClr val="FF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Freeform 31"/>
          <p:cNvSpPr/>
          <p:nvPr/>
        </p:nvSpPr>
        <p:spPr>
          <a:xfrm>
            <a:off x="5110207" y="2739383"/>
            <a:ext cx="498255" cy="570815"/>
          </a:xfrm>
          <a:custGeom>
            <a:avLst/>
            <a:gdLst/>
            <a:ahLst/>
            <a:cxnLst/>
            <a:rect l="0" t="0" r="0" b="0"/>
            <a:pathLst>
              <a:path w="498255" h="570815">
                <a:moveTo>
                  <a:pt x="205960" y="0"/>
                </a:moveTo>
                <a:lnTo>
                  <a:pt x="199959" y="5801"/>
                </a:lnTo>
                <a:lnTo>
                  <a:pt x="193113" y="10725"/>
                </a:lnTo>
                <a:lnTo>
                  <a:pt x="184730" y="15232"/>
                </a:lnTo>
                <a:lnTo>
                  <a:pt x="175276" y="19625"/>
                </a:lnTo>
                <a:lnTo>
                  <a:pt x="165610" y="24288"/>
                </a:lnTo>
                <a:lnTo>
                  <a:pt x="156251" y="29407"/>
                </a:lnTo>
                <a:lnTo>
                  <a:pt x="147205" y="35158"/>
                </a:lnTo>
                <a:lnTo>
                  <a:pt x="138154" y="41778"/>
                </a:lnTo>
                <a:lnTo>
                  <a:pt x="128884" y="49309"/>
                </a:lnTo>
                <a:lnTo>
                  <a:pt x="119338" y="57639"/>
                </a:lnTo>
                <a:lnTo>
                  <a:pt x="109536" y="66600"/>
                </a:lnTo>
                <a:lnTo>
                  <a:pt x="99529" y="76044"/>
                </a:lnTo>
                <a:lnTo>
                  <a:pt x="89365" y="86163"/>
                </a:lnTo>
                <a:lnTo>
                  <a:pt x="79089" y="97474"/>
                </a:lnTo>
                <a:lnTo>
                  <a:pt x="68737" y="110159"/>
                </a:lnTo>
                <a:lnTo>
                  <a:pt x="58498" y="124103"/>
                </a:lnTo>
                <a:lnTo>
                  <a:pt x="48697" y="139066"/>
                </a:lnTo>
                <a:lnTo>
                  <a:pt x="39479" y="154804"/>
                </a:lnTo>
                <a:lnTo>
                  <a:pt x="30986" y="171271"/>
                </a:lnTo>
                <a:lnTo>
                  <a:pt x="23425" y="188609"/>
                </a:lnTo>
                <a:lnTo>
                  <a:pt x="16827" y="206822"/>
                </a:lnTo>
                <a:lnTo>
                  <a:pt x="11226" y="225629"/>
                </a:lnTo>
                <a:lnTo>
                  <a:pt x="6754" y="244559"/>
                </a:lnTo>
                <a:lnTo>
                  <a:pt x="3378" y="263331"/>
                </a:lnTo>
                <a:lnTo>
                  <a:pt x="1093" y="281852"/>
                </a:lnTo>
                <a:lnTo>
                  <a:pt x="0" y="300128"/>
                </a:lnTo>
                <a:lnTo>
                  <a:pt x="41" y="318200"/>
                </a:lnTo>
                <a:lnTo>
                  <a:pt x="1034" y="336117"/>
                </a:lnTo>
                <a:lnTo>
                  <a:pt x="2762" y="353920"/>
                </a:lnTo>
                <a:lnTo>
                  <a:pt x="5034" y="371634"/>
                </a:lnTo>
                <a:lnTo>
                  <a:pt x="7693" y="388955"/>
                </a:lnTo>
                <a:lnTo>
                  <a:pt x="10623" y="405286"/>
                </a:lnTo>
                <a:lnTo>
                  <a:pt x="13744" y="420386"/>
                </a:lnTo>
                <a:lnTo>
                  <a:pt x="17162" y="434492"/>
                </a:lnTo>
                <a:lnTo>
                  <a:pt x="21142" y="448119"/>
                </a:lnTo>
                <a:lnTo>
                  <a:pt x="25786" y="461615"/>
                </a:lnTo>
                <a:lnTo>
                  <a:pt x="31041" y="474816"/>
                </a:lnTo>
                <a:lnTo>
                  <a:pt x="36794" y="487162"/>
                </a:lnTo>
                <a:lnTo>
                  <a:pt x="42933" y="498396"/>
                </a:lnTo>
                <a:lnTo>
                  <a:pt x="49682" y="508567"/>
                </a:lnTo>
                <a:lnTo>
                  <a:pt x="57576" y="517861"/>
                </a:lnTo>
                <a:lnTo>
                  <a:pt x="66816" y="526477"/>
                </a:lnTo>
                <a:lnTo>
                  <a:pt x="77293" y="534433"/>
                </a:lnTo>
                <a:lnTo>
                  <a:pt x="88775" y="541564"/>
                </a:lnTo>
                <a:lnTo>
                  <a:pt x="101019" y="547848"/>
                </a:lnTo>
                <a:lnTo>
                  <a:pt x="113816" y="553391"/>
                </a:lnTo>
                <a:lnTo>
                  <a:pt x="127005" y="558350"/>
                </a:lnTo>
                <a:lnTo>
                  <a:pt x="140470" y="562862"/>
                </a:lnTo>
                <a:lnTo>
                  <a:pt x="154290" y="566723"/>
                </a:lnTo>
                <a:lnTo>
                  <a:pt x="168714" y="569412"/>
                </a:lnTo>
                <a:lnTo>
                  <a:pt x="183829" y="570738"/>
                </a:lnTo>
                <a:lnTo>
                  <a:pt x="199575" y="570814"/>
                </a:lnTo>
                <a:lnTo>
                  <a:pt x="215830" y="569878"/>
                </a:lnTo>
                <a:lnTo>
                  <a:pt x="232471" y="568164"/>
                </a:lnTo>
                <a:lnTo>
                  <a:pt x="249392" y="565558"/>
                </a:lnTo>
                <a:lnTo>
                  <a:pt x="266510" y="561606"/>
                </a:lnTo>
                <a:lnTo>
                  <a:pt x="283762" y="556170"/>
                </a:lnTo>
                <a:lnTo>
                  <a:pt x="300940" y="549402"/>
                </a:lnTo>
                <a:lnTo>
                  <a:pt x="317707" y="541563"/>
                </a:lnTo>
                <a:lnTo>
                  <a:pt x="333904" y="532924"/>
                </a:lnTo>
                <a:lnTo>
                  <a:pt x="349220" y="523869"/>
                </a:lnTo>
                <a:lnTo>
                  <a:pt x="363134" y="514878"/>
                </a:lnTo>
                <a:lnTo>
                  <a:pt x="375493" y="506207"/>
                </a:lnTo>
                <a:lnTo>
                  <a:pt x="386453" y="497912"/>
                </a:lnTo>
                <a:lnTo>
                  <a:pt x="396291" y="489955"/>
                </a:lnTo>
                <a:lnTo>
                  <a:pt x="405285" y="482267"/>
                </a:lnTo>
                <a:lnTo>
                  <a:pt x="413667" y="474780"/>
                </a:lnTo>
                <a:lnTo>
                  <a:pt x="421618" y="467439"/>
                </a:lnTo>
                <a:lnTo>
                  <a:pt x="429265" y="460195"/>
                </a:lnTo>
                <a:lnTo>
                  <a:pt x="436539" y="452854"/>
                </a:lnTo>
                <a:lnTo>
                  <a:pt x="443197" y="445086"/>
                </a:lnTo>
                <a:lnTo>
                  <a:pt x="449156" y="436746"/>
                </a:lnTo>
                <a:lnTo>
                  <a:pt x="454479" y="427856"/>
                </a:lnTo>
                <a:lnTo>
                  <a:pt x="459288" y="418510"/>
                </a:lnTo>
                <a:lnTo>
                  <a:pt x="463714" y="408805"/>
                </a:lnTo>
                <a:lnTo>
                  <a:pt x="468026" y="398509"/>
                </a:lnTo>
                <a:lnTo>
                  <a:pt x="472614" y="387080"/>
                </a:lnTo>
                <a:lnTo>
                  <a:pt x="477661" y="374314"/>
                </a:lnTo>
                <a:lnTo>
                  <a:pt x="482848" y="360316"/>
                </a:lnTo>
                <a:lnTo>
                  <a:pt x="487490" y="345318"/>
                </a:lnTo>
                <a:lnTo>
                  <a:pt x="491239" y="329555"/>
                </a:lnTo>
                <a:lnTo>
                  <a:pt x="494075" y="313072"/>
                </a:lnTo>
                <a:lnTo>
                  <a:pt x="496137" y="295724"/>
                </a:lnTo>
                <a:lnTo>
                  <a:pt x="497586" y="277503"/>
                </a:lnTo>
                <a:lnTo>
                  <a:pt x="498254" y="258692"/>
                </a:lnTo>
                <a:lnTo>
                  <a:pt x="497654" y="239758"/>
                </a:lnTo>
                <a:lnTo>
                  <a:pt x="495627" y="220993"/>
                </a:lnTo>
                <a:lnTo>
                  <a:pt x="492470" y="202816"/>
                </a:lnTo>
                <a:lnTo>
                  <a:pt x="488741" y="185836"/>
                </a:lnTo>
                <a:lnTo>
                  <a:pt x="484823" y="170274"/>
                </a:lnTo>
                <a:lnTo>
                  <a:pt x="480737" y="156181"/>
                </a:lnTo>
                <a:lnTo>
                  <a:pt x="476242" y="143619"/>
                </a:lnTo>
                <a:lnTo>
                  <a:pt x="471215" y="132457"/>
                </a:lnTo>
                <a:lnTo>
                  <a:pt x="465518" y="122280"/>
                </a:lnTo>
                <a:lnTo>
                  <a:pt x="458929" y="112509"/>
                </a:lnTo>
                <a:lnTo>
                  <a:pt x="451417" y="102778"/>
                </a:lnTo>
                <a:lnTo>
                  <a:pt x="443099" y="92933"/>
                </a:lnTo>
                <a:lnTo>
                  <a:pt x="434145" y="82937"/>
                </a:lnTo>
                <a:lnTo>
                  <a:pt x="424710" y="72806"/>
                </a:lnTo>
                <a:lnTo>
                  <a:pt x="414767" y="62732"/>
                </a:lnTo>
                <a:lnTo>
                  <a:pt x="404107" y="53048"/>
                </a:lnTo>
                <a:lnTo>
                  <a:pt x="392671" y="43918"/>
                </a:lnTo>
                <a:lnTo>
                  <a:pt x="380381" y="35653"/>
                </a:lnTo>
                <a:lnTo>
                  <a:pt x="367067" y="28780"/>
                </a:lnTo>
                <a:lnTo>
                  <a:pt x="352740" y="23457"/>
                </a:lnTo>
                <a:lnTo>
                  <a:pt x="337712" y="19527"/>
                </a:lnTo>
                <a:lnTo>
                  <a:pt x="322479" y="16715"/>
                </a:lnTo>
                <a:lnTo>
                  <a:pt x="307346" y="14754"/>
                </a:lnTo>
                <a:lnTo>
                  <a:pt x="292422" y="13740"/>
                </a:lnTo>
                <a:lnTo>
                  <a:pt x="277716" y="14107"/>
                </a:lnTo>
                <a:lnTo>
                  <a:pt x="263199" y="15986"/>
                </a:lnTo>
                <a:lnTo>
                  <a:pt x="248991" y="19384"/>
                </a:lnTo>
                <a:lnTo>
                  <a:pt x="235364" y="24338"/>
                </a:lnTo>
                <a:lnTo>
                  <a:pt x="222421" y="30707"/>
                </a:lnTo>
                <a:lnTo>
                  <a:pt x="210270" y="38067"/>
                </a:lnTo>
                <a:lnTo>
                  <a:pt x="199103" y="45837"/>
                </a:lnTo>
                <a:lnTo>
                  <a:pt x="188932" y="53641"/>
                </a:lnTo>
                <a:lnTo>
                  <a:pt x="179921" y="61023"/>
                </a:lnTo>
                <a:lnTo>
                  <a:pt x="171576" y="68078"/>
                </a:lnTo>
                <a:lnTo>
                  <a:pt x="163164" y="75423"/>
                </a:lnTo>
                <a:lnTo>
                  <a:pt x="153318" y="84228"/>
                </a:lnTo>
              </a:path>
            </a:pathLst>
          </a:custGeom>
          <a:ln w="38100" cap="flat" cmpd="sng" algn="ctr">
            <a:solidFill>
              <a:srgbClr val="FF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Freeform 32"/>
          <p:cNvSpPr/>
          <p:nvPr/>
        </p:nvSpPr>
        <p:spPr>
          <a:xfrm>
            <a:off x="5705721" y="2760440"/>
            <a:ext cx="253865" cy="573861"/>
          </a:xfrm>
          <a:custGeom>
            <a:avLst/>
            <a:gdLst/>
            <a:ahLst/>
            <a:cxnLst/>
            <a:rect l="0" t="0" r="0" b="0"/>
            <a:pathLst>
              <a:path w="253865" h="573861">
                <a:moveTo>
                  <a:pt x="1" y="0"/>
                </a:moveTo>
                <a:lnTo>
                  <a:pt x="0" y="11869"/>
                </a:lnTo>
                <a:lnTo>
                  <a:pt x="0" y="24278"/>
                </a:lnTo>
                <a:lnTo>
                  <a:pt x="5" y="38456"/>
                </a:lnTo>
                <a:lnTo>
                  <a:pt x="178" y="53819"/>
                </a:lnTo>
                <a:lnTo>
                  <a:pt x="826" y="69166"/>
                </a:lnTo>
                <a:lnTo>
                  <a:pt x="2075" y="83810"/>
                </a:lnTo>
                <a:lnTo>
                  <a:pt x="3728" y="98051"/>
                </a:lnTo>
                <a:lnTo>
                  <a:pt x="5376" y="112885"/>
                </a:lnTo>
                <a:lnTo>
                  <a:pt x="6779" y="128854"/>
                </a:lnTo>
                <a:lnTo>
                  <a:pt x="7871" y="145697"/>
                </a:lnTo>
                <a:lnTo>
                  <a:pt x="8680" y="162635"/>
                </a:lnTo>
                <a:lnTo>
                  <a:pt x="9262" y="179197"/>
                </a:lnTo>
                <a:lnTo>
                  <a:pt x="9840" y="195727"/>
                </a:lnTo>
                <a:lnTo>
                  <a:pt x="10768" y="213177"/>
                </a:lnTo>
                <a:lnTo>
                  <a:pt x="12208" y="232024"/>
                </a:lnTo>
                <a:lnTo>
                  <a:pt x="13990" y="252105"/>
                </a:lnTo>
                <a:lnTo>
                  <a:pt x="15726" y="272895"/>
                </a:lnTo>
                <a:lnTo>
                  <a:pt x="17188" y="293993"/>
                </a:lnTo>
                <a:lnTo>
                  <a:pt x="18321" y="315025"/>
                </a:lnTo>
                <a:lnTo>
                  <a:pt x="19155" y="335593"/>
                </a:lnTo>
                <a:lnTo>
                  <a:pt x="19751" y="355527"/>
                </a:lnTo>
                <a:lnTo>
                  <a:pt x="20168" y="374691"/>
                </a:lnTo>
                <a:lnTo>
                  <a:pt x="20455" y="392880"/>
                </a:lnTo>
                <a:lnTo>
                  <a:pt x="20656" y="410079"/>
                </a:lnTo>
                <a:lnTo>
                  <a:pt x="20963" y="426257"/>
                </a:lnTo>
                <a:lnTo>
                  <a:pt x="21701" y="441292"/>
                </a:lnTo>
                <a:lnTo>
                  <a:pt x="22990" y="455206"/>
                </a:lnTo>
                <a:lnTo>
                  <a:pt x="23922" y="467517"/>
                </a:lnTo>
                <a:lnTo>
                  <a:pt x="22675" y="475953"/>
                </a:lnTo>
                <a:lnTo>
                  <a:pt x="19291" y="478798"/>
                </a:lnTo>
                <a:lnTo>
                  <a:pt x="15351" y="477212"/>
                </a:lnTo>
                <a:lnTo>
                  <a:pt x="11603" y="472271"/>
                </a:lnTo>
                <a:lnTo>
                  <a:pt x="8444" y="464374"/>
                </a:lnTo>
                <a:lnTo>
                  <a:pt x="5991" y="453951"/>
                </a:lnTo>
                <a:lnTo>
                  <a:pt x="4346" y="441843"/>
                </a:lnTo>
                <a:lnTo>
                  <a:pt x="3693" y="429165"/>
                </a:lnTo>
                <a:lnTo>
                  <a:pt x="4034" y="416594"/>
                </a:lnTo>
                <a:lnTo>
                  <a:pt x="5230" y="404387"/>
                </a:lnTo>
                <a:lnTo>
                  <a:pt x="7095" y="392580"/>
                </a:lnTo>
                <a:lnTo>
                  <a:pt x="9463" y="381125"/>
                </a:lnTo>
                <a:lnTo>
                  <a:pt x="12357" y="370109"/>
                </a:lnTo>
                <a:lnTo>
                  <a:pt x="15976" y="359770"/>
                </a:lnTo>
                <a:lnTo>
                  <a:pt x="20379" y="350183"/>
                </a:lnTo>
                <a:lnTo>
                  <a:pt x="25641" y="341437"/>
                </a:lnTo>
                <a:lnTo>
                  <a:pt x="31929" y="333708"/>
                </a:lnTo>
                <a:lnTo>
                  <a:pt x="39242" y="327000"/>
                </a:lnTo>
                <a:lnTo>
                  <a:pt x="47593" y="321495"/>
                </a:lnTo>
                <a:lnTo>
                  <a:pt x="57102" y="317619"/>
                </a:lnTo>
                <a:lnTo>
                  <a:pt x="67717" y="315458"/>
                </a:lnTo>
                <a:lnTo>
                  <a:pt x="79099" y="314802"/>
                </a:lnTo>
                <a:lnTo>
                  <a:pt x="90731" y="315342"/>
                </a:lnTo>
                <a:lnTo>
                  <a:pt x="102293" y="316785"/>
                </a:lnTo>
                <a:lnTo>
                  <a:pt x="113665" y="319209"/>
                </a:lnTo>
                <a:lnTo>
                  <a:pt x="124833" y="323038"/>
                </a:lnTo>
                <a:lnTo>
                  <a:pt x="135827" y="328387"/>
                </a:lnTo>
                <a:lnTo>
                  <a:pt x="146685" y="334927"/>
                </a:lnTo>
                <a:lnTo>
                  <a:pt x="157443" y="342080"/>
                </a:lnTo>
                <a:lnTo>
                  <a:pt x="168124" y="349455"/>
                </a:lnTo>
                <a:lnTo>
                  <a:pt x="178588" y="357186"/>
                </a:lnTo>
                <a:lnTo>
                  <a:pt x="188540" y="365814"/>
                </a:lnTo>
                <a:lnTo>
                  <a:pt x="197864" y="375577"/>
                </a:lnTo>
                <a:lnTo>
                  <a:pt x="206601" y="386253"/>
                </a:lnTo>
                <a:lnTo>
                  <a:pt x="214854" y="397343"/>
                </a:lnTo>
                <a:lnTo>
                  <a:pt x="222736" y="408514"/>
                </a:lnTo>
                <a:lnTo>
                  <a:pt x="230184" y="419778"/>
                </a:lnTo>
                <a:lnTo>
                  <a:pt x="236967" y="431400"/>
                </a:lnTo>
                <a:lnTo>
                  <a:pt x="243002" y="443513"/>
                </a:lnTo>
                <a:lnTo>
                  <a:pt x="248039" y="456104"/>
                </a:lnTo>
                <a:lnTo>
                  <a:pt x="251593" y="469096"/>
                </a:lnTo>
                <a:lnTo>
                  <a:pt x="253530" y="482392"/>
                </a:lnTo>
                <a:lnTo>
                  <a:pt x="253864" y="495745"/>
                </a:lnTo>
                <a:lnTo>
                  <a:pt x="252576" y="508783"/>
                </a:lnTo>
                <a:lnTo>
                  <a:pt x="249816" y="521320"/>
                </a:lnTo>
                <a:lnTo>
                  <a:pt x="245694" y="533025"/>
                </a:lnTo>
                <a:lnTo>
                  <a:pt x="240187" y="543360"/>
                </a:lnTo>
                <a:lnTo>
                  <a:pt x="233406" y="552158"/>
                </a:lnTo>
                <a:lnTo>
                  <a:pt x="225414" y="559405"/>
                </a:lnTo>
                <a:lnTo>
                  <a:pt x="216148" y="565064"/>
                </a:lnTo>
                <a:lnTo>
                  <a:pt x="205696" y="569276"/>
                </a:lnTo>
                <a:lnTo>
                  <a:pt x="194423" y="572141"/>
                </a:lnTo>
                <a:lnTo>
                  <a:pt x="182865" y="573632"/>
                </a:lnTo>
                <a:lnTo>
                  <a:pt x="171348" y="573860"/>
                </a:lnTo>
                <a:lnTo>
                  <a:pt x="159836" y="573051"/>
                </a:lnTo>
                <a:lnTo>
                  <a:pt x="148040" y="571445"/>
                </a:lnTo>
                <a:lnTo>
                  <a:pt x="135808" y="569252"/>
                </a:lnTo>
                <a:lnTo>
                  <a:pt x="123134" y="566475"/>
                </a:lnTo>
                <a:lnTo>
                  <a:pt x="110086" y="562934"/>
                </a:lnTo>
                <a:lnTo>
                  <a:pt x="96753" y="558589"/>
                </a:lnTo>
                <a:lnTo>
                  <a:pt x="83374" y="553535"/>
                </a:lnTo>
                <a:lnTo>
                  <a:pt x="70319" y="547918"/>
                </a:lnTo>
                <a:lnTo>
                  <a:pt x="57776" y="541888"/>
                </a:lnTo>
                <a:lnTo>
                  <a:pt x="46196" y="535868"/>
                </a:lnTo>
                <a:lnTo>
                  <a:pt x="35244" y="529954"/>
                </a:lnTo>
                <a:lnTo>
                  <a:pt x="23961" y="523630"/>
                </a:lnTo>
                <a:lnTo>
                  <a:pt x="10529" y="515896"/>
                </a:lnTo>
              </a:path>
            </a:pathLst>
          </a:custGeom>
          <a:ln w="38100" cap="flat" cmpd="sng" algn="ctr">
            <a:solidFill>
              <a:srgbClr val="FF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Freeform 33"/>
          <p:cNvSpPr/>
          <p:nvPr/>
        </p:nvSpPr>
        <p:spPr>
          <a:xfrm>
            <a:off x="5968934" y="3244751"/>
            <a:ext cx="154414" cy="505369"/>
          </a:xfrm>
          <a:custGeom>
            <a:avLst/>
            <a:gdLst/>
            <a:ahLst/>
            <a:cxnLst/>
            <a:rect l="0" t="0" r="0" b="0"/>
            <a:pathLst>
              <a:path w="154414" h="505369">
                <a:moveTo>
                  <a:pt x="94757" y="0"/>
                </a:moveTo>
                <a:lnTo>
                  <a:pt x="94824" y="11802"/>
                </a:lnTo>
                <a:lnTo>
                  <a:pt x="95464" y="23571"/>
                </a:lnTo>
                <a:lnTo>
                  <a:pt x="96760" y="36461"/>
                </a:lnTo>
                <a:lnTo>
                  <a:pt x="98620" y="50309"/>
                </a:lnTo>
                <a:lnTo>
                  <a:pt x="100937" y="64638"/>
                </a:lnTo>
                <a:lnTo>
                  <a:pt x="103604" y="79120"/>
                </a:lnTo>
                <a:lnTo>
                  <a:pt x="106527" y="94089"/>
                </a:lnTo>
                <a:lnTo>
                  <a:pt x="109634" y="110410"/>
                </a:lnTo>
                <a:lnTo>
                  <a:pt x="112870" y="128451"/>
                </a:lnTo>
                <a:lnTo>
                  <a:pt x="116193" y="147633"/>
                </a:lnTo>
                <a:lnTo>
                  <a:pt x="119578" y="166748"/>
                </a:lnTo>
                <a:lnTo>
                  <a:pt x="123003" y="185081"/>
                </a:lnTo>
                <a:lnTo>
                  <a:pt x="126456" y="202288"/>
                </a:lnTo>
                <a:lnTo>
                  <a:pt x="129928" y="218144"/>
                </a:lnTo>
                <a:lnTo>
                  <a:pt x="133412" y="232692"/>
                </a:lnTo>
                <a:lnTo>
                  <a:pt x="136904" y="246139"/>
                </a:lnTo>
                <a:lnTo>
                  <a:pt x="140402" y="258733"/>
                </a:lnTo>
                <a:lnTo>
                  <a:pt x="143900" y="270701"/>
                </a:lnTo>
                <a:lnTo>
                  <a:pt x="147232" y="282389"/>
                </a:lnTo>
                <a:lnTo>
                  <a:pt x="150090" y="294238"/>
                </a:lnTo>
                <a:lnTo>
                  <a:pt x="152339" y="306470"/>
                </a:lnTo>
                <a:lnTo>
                  <a:pt x="153849" y="318958"/>
                </a:lnTo>
                <a:lnTo>
                  <a:pt x="154413" y="331341"/>
                </a:lnTo>
                <a:lnTo>
                  <a:pt x="154003" y="343410"/>
                </a:lnTo>
                <a:lnTo>
                  <a:pt x="152422" y="355125"/>
                </a:lnTo>
                <a:lnTo>
                  <a:pt x="149234" y="366523"/>
                </a:lnTo>
                <a:lnTo>
                  <a:pt x="144347" y="377666"/>
                </a:lnTo>
                <a:lnTo>
                  <a:pt x="137964" y="388455"/>
                </a:lnTo>
                <a:lnTo>
                  <a:pt x="130392" y="398633"/>
                </a:lnTo>
                <a:lnTo>
                  <a:pt x="121925" y="408112"/>
                </a:lnTo>
                <a:lnTo>
                  <a:pt x="112648" y="416952"/>
                </a:lnTo>
                <a:lnTo>
                  <a:pt x="102445" y="425277"/>
                </a:lnTo>
                <a:lnTo>
                  <a:pt x="91329" y="433212"/>
                </a:lnTo>
                <a:lnTo>
                  <a:pt x="79593" y="440865"/>
                </a:lnTo>
                <a:lnTo>
                  <a:pt x="67716" y="448317"/>
                </a:lnTo>
                <a:lnTo>
                  <a:pt x="55995" y="455630"/>
                </a:lnTo>
                <a:lnTo>
                  <a:pt x="44787" y="462931"/>
                </a:lnTo>
                <a:lnTo>
                  <a:pt x="33387" y="471340"/>
                </a:lnTo>
                <a:lnTo>
                  <a:pt x="19684" y="483832"/>
                </a:lnTo>
                <a:lnTo>
                  <a:pt x="0" y="505368"/>
                </a:lnTo>
              </a:path>
            </a:pathLst>
          </a:custGeom>
          <a:ln w="38100" cap="flat" cmpd="sng" algn="ctr">
            <a:solidFill>
              <a:srgbClr val="FF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Freeform 34"/>
          <p:cNvSpPr/>
          <p:nvPr/>
        </p:nvSpPr>
        <p:spPr>
          <a:xfrm>
            <a:off x="6063690" y="3044709"/>
            <a:ext cx="10530" cy="42115"/>
          </a:xfrm>
          <a:custGeom>
            <a:avLst/>
            <a:gdLst/>
            <a:ahLst/>
            <a:cxnLst/>
            <a:rect l="0" t="0" r="0" b="0"/>
            <a:pathLst>
              <a:path w="10530" h="42115">
                <a:moveTo>
                  <a:pt x="0" y="0"/>
                </a:moveTo>
                <a:lnTo>
                  <a:pt x="2875" y="11502"/>
                </a:lnTo>
                <a:lnTo>
                  <a:pt x="5343" y="21372"/>
                </a:lnTo>
                <a:lnTo>
                  <a:pt x="7709" y="30836"/>
                </a:lnTo>
                <a:lnTo>
                  <a:pt x="10529" y="42114"/>
                </a:lnTo>
              </a:path>
            </a:pathLst>
          </a:custGeom>
          <a:ln w="38100" cap="flat" cmpd="sng" algn="ctr">
            <a:solidFill>
              <a:srgbClr val="FF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Freeform 35"/>
          <p:cNvSpPr/>
          <p:nvPr/>
        </p:nvSpPr>
        <p:spPr>
          <a:xfrm>
            <a:off x="6168975" y="3097211"/>
            <a:ext cx="178985" cy="274003"/>
          </a:xfrm>
          <a:custGeom>
            <a:avLst/>
            <a:gdLst/>
            <a:ahLst/>
            <a:cxnLst/>
            <a:rect l="0" t="0" r="0" b="0"/>
            <a:pathLst>
              <a:path w="178985" h="274003">
                <a:moveTo>
                  <a:pt x="0" y="147540"/>
                </a:moveTo>
                <a:lnTo>
                  <a:pt x="8734" y="150272"/>
                </a:lnTo>
                <a:lnTo>
                  <a:pt x="16440" y="151134"/>
                </a:lnTo>
                <a:lnTo>
                  <a:pt x="23843" y="150144"/>
                </a:lnTo>
                <a:lnTo>
                  <a:pt x="31104" y="147605"/>
                </a:lnTo>
                <a:lnTo>
                  <a:pt x="38282" y="143821"/>
                </a:lnTo>
                <a:lnTo>
                  <a:pt x="45413" y="139081"/>
                </a:lnTo>
                <a:lnTo>
                  <a:pt x="52676" y="133475"/>
                </a:lnTo>
                <a:lnTo>
                  <a:pt x="60391" y="126896"/>
                </a:lnTo>
                <a:lnTo>
                  <a:pt x="68695" y="119370"/>
                </a:lnTo>
                <a:lnTo>
                  <a:pt x="77561" y="111201"/>
                </a:lnTo>
                <a:lnTo>
                  <a:pt x="86891" y="102872"/>
                </a:lnTo>
                <a:lnTo>
                  <a:pt x="96566" y="94673"/>
                </a:lnTo>
                <a:lnTo>
                  <a:pt x="106164" y="86541"/>
                </a:lnTo>
                <a:lnTo>
                  <a:pt x="114996" y="78168"/>
                </a:lnTo>
                <a:lnTo>
                  <a:pt x="122736" y="69386"/>
                </a:lnTo>
                <a:lnTo>
                  <a:pt x="129083" y="60182"/>
                </a:lnTo>
                <a:lnTo>
                  <a:pt x="133598" y="50617"/>
                </a:lnTo>
                <a:lnTo>
                  <a:pt x="136216" y="40781"/>
                </a:lnTo>
                <a:lnTo>
                  <a:pt x="136855" y="31073"/>
                </a:lnTo>
                <a:lnTo>
                  <a:pt x="135247" y="22168"/>
                </a:lnTo>
                <a:lnTo>
                  <a:pt x="131464" y="14377"/>
                </a:lnTo>
                <a:lnTo>
                  <a:pt x="125841" y="7996"/>
                </a:lnTo>
                <a:lnTo>
                  <a:pt x="118788" y="3459"/>
                </a:lnTo>
                <a:lnTo>
                  <a:pt x="110684" y="822"/>
                </a:lnTo>
                <a:lnTo>
                  <a:pt x="101991" y="0"/>
                </a:lnTo>
                <a:lnTo>
                  <a:pt x="93244" y="952"/>
                </a:lnTo>
                <a:lnTo>
                  <a:pt x="84736" y="3482"/>
                </a:lnTo>
                <a:lnTo>
                  <a:pt x="76551" y="7449"/>
                </a:lnTo>
                <a:lnTo>
                  <a:pt x="68667" y="12852"/>
                </a:lnTo>
                <a:lnTo>
                  <a:pt x="61033" y="19562"/>
                </a:lnTo>
                <a:lnTo>
                  <a:pt x="53751" y="27506"/>
                </a:lnTo>
                <a:lnTo>
                  <a:pt x="47081" y="36741"/>
                </a:lnTo>
                <a:lnTo>
                  <a:pt x="41109" y="47172"/>
                </a:lnTo>
                <a:lnTo>
                  <a:pt x="35776" y="58430"/>
                </a:lnTo>
                <a:lnTo>
                  <a:pt x="30960" y="69979"/>
                </a:lnTo>
                <a:lnTo>
                  <a:pt x="26538" y="81490"/>
                </a:lnTo>
                <a:lnTo>
                  <a:pt x="22568" y="92998"/>
                </a:lnTo>
                <a:lnTo>
                  <a:pt x="19273" y="104791"/>
                </a:lnTo>
                <a:lnTo>
                  <a:pt x="16722" y="117022"/>
                </a:lnTo>
                <a:lnTo>
                  <a:pt x="14839" y="129694"/>
                </a:lnTo>
                <a:lnTo>
                  <a:pt x="13492" y="142741"/>
                </a:lnTo>
                <a:lnTo>
                  <a:pt x="12553" y="156074"/>
                </a:lnTo>
                <a:lnTo>
                  <a:pt x="12074" y="169452"/>
                </a:lnTo>
                <a:lnTo>
                  <a:pt x="12277" y="182507"/>
                </a:lnTo>
                <a:lnTo>
                  <a:pt x="13229" y="195064"/>
                </a:lnTo>
                <a:lnTo>
                  <a:pt x="14850" y="207122"/>
                </a:lnTo>
                <a:lnTo>
                  <a:pt x="17009" y="218760"/>
                </a:lnTo>
                <a:lnTo>
                  <a:pt x="19582" y="230062"/>
                </a:lnTo>
                <a:lnTo>
                  <a:pt x="22784" y="240789"/>
                </a:lnTo>
                <a:lnTo>
                  <a:pt x="27143" y="250395"/>
                </a:lnTo>
                <a:lnTo>
                  <a:pt x="32860" y="258662"/>
                </a:lnTo>
                <a:lnTo>
                  <a:pt x="39989" y="265366"/>
                </a:lnTo>
                <a:lnTo>
                  <a:pt x="48602" y="270121"/>
                </a:lnTo>
                <a:lnTo>
                  <a:pt x="58580" y="272909"/>
                </a:lnTo>
                <a:lnTo>
                  <a:pt x="69516" y="274002"/>
                </a:lnTo>
                <a:lnTo>
                  <a:pt x="80842" y="273763"/>
                </a:lnTo>
                <a:lnTo>
                  <a:pt x="92195" y="272530"/>
                </a:lnTo>
                <a:lnTo>
                  <a:pt x="103425" y="270419"/>
                </a:lnTo>
                <a:lnTo>
                  <a:pt x="114498" y="267332"/>
                </a:lnTo>
                <a:lnTo>
                  <a:pt x="125419" y="263296"/>
                </a:lnTo>
                <a:lnTo>
                  <a:pt x="135954" y="258374"/>
                </a:lnTo>
                <a:lnTo>
                  <a:pt x="146762" y="251903"/>
                </a:lnTo>
                <a:lnTo>
                  <a:pt x="159911" y="241080"/>
                </a:lnTo>
                <a:lnTo>
                  <a:pt x="178984" y="221239"/>
                </a:lnTo>
              </a:path>
            </a:pathLst>
          </a:custGeom>
          <a:ln w="38100" cap="flat" cmpd="sng" algn="ctr">
            <a:solidFill>
              <a:srgbClr val="FF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Freeform 36"/>
          <p:cNvSpPr/>
          <p:nvPr/>
        </p:nvSpPr>
        <p:spPr>
          <a:xfrm>
            <a:off x="6418562" y="3096336"/>
            <a:ext cx="171554" cy="215720"/>
          </a:xfrm>
          <a:custGeom>
            <a:avLst/>
            <a:gdLst/>
            <a:ahLst/>
            <a:cxnLst/>
            <a:rect l="0" t="0" r="0" b="0"/>
            <a:pathLst>
              <a:path w="171554" h="215720">
                <a:moveTo>
                  <a:pt x="129439" y="11544"/>
                </a:moveTo>
                <a:lnTo>
                  <a:pt x="123505" y="5878"/>
                </a:lnTo>
                <a:lnTo>
                  <a:pt x="117301" y="2234"/>
                </a:lnTo>
                <a:lnTo>
                  <a:pt x="110200" y="329"/>
                </a:lnTo>
                <a:lnTo>
                  <a:pt x="102087" y="0"/>
                </a:lnTo>
                <a:lnTo>
                  <a:pt x="92792" y="1268"/>
                </a:lnTo>
                <a:lnTo>
                  <a:pt x="82353" y="3998"/>
                </a:lnTo>
                <a:lnTo>
                  <a:pt x="71274" y="8091"/>
                </a:lnTo>
                <a:lnTo>
                  <a:pt x="60385" y="13574"/>
                </a:lnTo>
                <a:lnTo>
                  <a:pt x="50141" y="20332"/>
                </a:lnTo>
                <a:lnTo>
                  <a:pt x="40641" y="28138"/>
                </a:lnTo>
                <a:lnTo>
                  <a:pt x="31800" y="36747"/>
                </a:lnTo>
                <a:lnTo>
                  <a:pt x="23492" y="45953"/>
                </a:lnTo>
                <a:lnTo>
                  <a:pt x="15913" y="55914"/>
                </a:lnTo>
                <a:lnTo>
                  <a:pt x="9566" y="67118"/>
                </a:lnTo>
                <a:lnTo>
                  <a:pt x="4637" y="79724"/>
                </a:lnTo>
                <a:lnTo>
                  <a:pt x="1325" y="93274"/>
                </a:lnTo>
                <a:lnTo>
                  <a:pt x="0" y="106908"/>
                </a:lnTo>
                <a:lnTo>
                  <a:pt x="664" y="120115"/>
                </a:lnTo>
                <a:lnTo>
                  <a:pt x="2872" y="132743"/>
                </a:lnTo>
                <a:lnTo>
                  <a:pt x="5947" y="144831"/>
                </a:lnTo>
                <a:lnTo>
                  <a:pt x="9425" y="156472"/>
                </a:lnTo>
                <a:lnTo>
                  <a:pt x="13383" y="167612"/>
                </a:lnTo>
                <a:lnTo>
                  <a:pt x="18324" y="178035"/>
                </a:lnTo>
                <a:lnTo>
                  <a:pt x="24467" y="187672"/>
                </a:lnTo>
                <a:lnTo>
                  <a:pt x="31898" y="196281"/>
                </a:lnTo>
                <a:lnTo>
                  <a:pt x="40722" y="203387"/>
                </a:lnTo>
                <a:lnTo>
                  <a:pt x="50845" y="208863"/>
                </a:lnTo>
                <a:lnTo>
                  <a:pt x="61881" y="212725"/>
                </a:lnTo>
                <a:lnTo>
                  <a:pt x="73273" y="214960"/>
                </a:lnTo>
                <a:lnTo>
                  <a:pt x="84667" y="215719"/>
                </a:lnTo>
                <a:lnTo>
                  <a:pt x="95755" y="215113"/>
                </a:lnTo>
                <a:lnTo>
                  <a:pt x="106200" y="213118"/>
                </a:lnTo>
                <a:lnTo>
                  <a:pt x="115890" y="209859"/>
                </a:lnTo>
                <a:lnTo>
                  <a:pt x="124975" y="205676"/>
                </a:lnTo>
                <a:lnTo>
                  <a:pt x="134865" y="200534"/>
                </a:lnTo>
                <a:lnTo>
                  <a:pt x="148664" y="192867"/>
                </a:lnTo>
                <a:lnTo>
                  <a:pt x="171553" y="180000"/>
                </a:lnTo>
              </a:path>
            </a:pathLst>
          </a:custGeom>
          <a:ln w="38100" cap="flat" cmpd="sng" algn="ctr">
            <a:solidFill>
              <a:srgbClr val="FF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Freeform 37"/>
          <p:cNvSpPr/>
          <p:nvPr/>
        </p:nvSpPr>
        <p:spPr>
          <a:xfrm>
            <a:off x="6664218" y="2760440"/>
            <a:ext cx="62769" cy="610654"/>
          </a:xfrm>
          <a:custGeom>
            <a:avLst/>
            <a:gdLst/>
            <a:ahLst/>
            <a:cxnLst/>
            <a:rect l="0" t="0" r="0" b="0"/>
            <a:pathLst>
              <a:path w="62769" h="610654">
                <a:moveTo>
                  <a:pt x="10125" y="0"/>
                </a:moveTo>
                <a:lnTo>
                  <a:pt x="7259" y="8935"/>
                </a:lnTo>
                <a:lnTo>
                  <a:pt x="5117" y="18562"/>
                </a:lnTo>
                <a:lnTo>
                  <a:pt x="3513" y="29850"/>
                </a:lnTo>
                <a:lnTo>
                  <a:pt x="2333" y="42517"/>
                </a:lnTo>
                <a:lnTo>
                  <a:pt x="1484" y="55997"/>
                </a:lnTo>
                <a:lnTo>
                  <a:pt x="886" y="69873"/>
                </a:lnTo>
                <a:lnTo>
                  <a:pt x="472" y="84082"/>
                </a:lnTo>
                <a:lnTo>
                  <a:pt x="189" y="98822"/>
                </a:lnTo>
                <a:lnTo>
                  <a:pt x="0" y="114171"/>
                </a:lnTo>
                <a:lnTo>
                  <a:pt x="41" y="129918"/>
                </a:lnTo>
                <a:lnTo>
                  <a:pt x="601" y="145648"/>
                </a:lnTo>
                <a:lnTo>
                  <a:pt x="1792" y="161126"/>
                </a:lnTo>
                <a:lnTo>
                  <a:pt x="3405" y="176453"/>
                </a:lnTo>
                <a:lnTo>
                  <a:pt x="5026" y="191964"/>
                </a:lnTo>
                <a:lnTo>
                  <a:pt x="6411" y="207844"/>
                </a:lnTo>
                <a:lnTo>
                  <a:pt x="7492" y="224120"/>
                </a:lnTo>
                <a:lnTo>
                  <a:pt x="8292" y="240740"/>
                </a:lnTo>
                <a:lnTo>
                  <a:pt x="8870" y="257628"/>
                </a:lnTo>
                <a:lnTo>
                  <a:pt x="9444" y="274716"/>
                </a:lnTo>
                <a:lnTo>
                  <a:pt x="10369" y="291948"/>
                </a:lnTo>
                <a:lnTo>
                  <a:pt x="11807" y="309276"/>
                </a:lnTo>
                <a:lnTo>
                  <a:pt x="13589" y="326505"/>
                </a:lnTo>
                <a:lnTo>
                  <a:pt x="15323" y="343306"/>
                </a:lnTo>
                <a:lnTo>
                  <a:pt x="16785" y="359538"/>
                </a:lnTo>
                <a:lnTo>
                  <a:pt x="17916" y="375388"/>
                </a:lnTo>
                <a:lnTo>
                  <a:pt x="18752" y="391258"/>
                </a:lnTo>
                <a:lnTo>
                  <a:pt x="19356" y="407374"/>
                </a:lnTo>
                <a:lnTo>
                  <a:pt x="20118" y="423470"/>
                </a:lnTo>
                <a:lnTo>
                  <a:pt x="21702" y="438904"/>
                </a:lnTo>
                <a:lnTo>
                  <a:pt x="24400" y="453361"/>
                </a:lnTo>
                <a:lnTo>
                  <a:pt x="28012" y="466848"/>
                </a:lnTo>
                <a:lnTo>
                  <a:pt x="32046" y="479520"/>
                </a:lnTo>
                <a:lnTo>
                  <a:pt x="36162" y="491568"/>
                </a:lnTo>
                <a:lnTo>
                  <a:pt x="40040" y="503320"/>
                </a:lnTo>
                <a:lnTo>
                  <a:pt x="43332" y="515218"/>
                </a:lnTo>
                <a:lnTo>
                  <a:pt x="45913" y="527487"/>
                </a:lnTo>
                <a:lnTo>
                  <a:pt x="48001" y="540001"/>
                </a:lnTo>
                <a:lnTo>
                  <a:pt x="50024" y="552401"/>
                </a:lnTo>
                <a:lnTo>
                  <a:pt x="52239" y="564470"/>
                </a:lnTo>
                <a:lnTo>
                  <a:pt x="54570" y="575713"/>
                </a:lnTo>
                <a:lnTo>
                  <a:pt x="56928" y="586395"/>
                </a:lnTo>
                <a:lnTo>
                  <a:pt x="59523" y="597450"/>
                </a:lnTo>
                <a:lnTo>
                  <a:pt x="62768" y="610653"/>
                </a:lnTo>
              </a:path>
            </a:pathLst>
          </a:custGeom>
          <a:ln w="38100" cap="flat" cmpd="sng" algn="ctr">
            <a:solidFill>
              <a:srgbClr val="FF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Freeform 38"/>
          <p:cNvSpPr/>
          <p:nvPr/>
        </p:nvSpPr>
        <p:spPr>
          <a:xfrm>
            <a:off x="6453245" y="2950665"/>
            <a:ext cx="442198" cy="41403"/>
          </a:xfrm>
          <a:custGeom>
            <a:avLst/>
            <a:gdLst/>
            <a:ahLst/>
            <a:cxnLst/>
            <a:rect l="0" t="0" r="0" b="0"/>
            <a:pathLst>
              <a:path w="442198" h="41403">
                <a:moveTo>
                  <a:pt x="442197" y="20345"/>
                </a:moveTo>
                <a:lnTo>
                  <a:pt x="430461" y="14611"/>
                </a:lnTo>
                <a:lnTo>
                  <a:pt x="419333" y="10327"/>
                </a:lnTo>
                <a:lnTo>
                  <a:pt x="407726" y="7121"/>
                </a:lnTo>
                <a:lnTo>
                  <a:pt x="395219" y="4760"/>
                </a:lnTo>
                <a:lnTo>
                  <a:pt x="381262" y="3063"/>
                </a:lnTo>
                <a:lnTo>
                  <a:pt x="365709" y="1868"/>
                </a:lnTo>
                <a:lnTo>
                  <a:pt x="349051" y="1039"/>
                </a:lnTo>
                <a:lnTo>
                  <a:pt x="332190" y="471"/>
                </a:lnTo>
                <a:lnTo>
                  <a:pt x="315656" y="89"/>
                </a:lnTo>
                <a:lnTo>
                  <a:pt x="299132" y="0"/>
                </a:lnTo>
                <a:lnTo>
                  <a:pt x="281681" y="472"/>
                </a:lnTo>
                <a:lnTo>
                  <a:pt x="262827" y="1602"/>
                </a:lnTo>
                <a:lnTo>
                  <a:pt x="242569" y="3175"/>
                </a:lnTo>
                <a:lnTo>
                  <a:pt x="221127" y="4770"/>
                </a:lnTo>
                <a:lnTo>
                  <a:pt x="198787" y="6142"/>
                </a:lnTo>
                <a:lnTo>
                  <a:pt x="176446" y="7384"/>
                </a:lnTo>
                <a:lnTo>
                  <a:pt x="155526" y="8824"/>
                </a:lnTo>
                <a:lnTo>
                  <a:pt x="136681" y="10645"/>
                </a:lnTo>
                <a:lnTo>
                  <a:pt x="119556" y="12868"/>
                </a:lnTo>
                <a:lnTo>
                  <a:pt x="103205" y="15440"/>
                </a:lnTo>
                <a:lnTo>
                  <a:pt x="86991" y="18284"/>
                </a:lnTo>
                <a:lnTo>
                  <a:pt x="70997" y="21370"/>
                </a:lnTo>
                <a:lnTo>
                  <a:pt x="54100" y="25127"/>
                </a:lnTo>
                <a:lnTo>
                  <a:pt x="32569" y="31000"/>
                </a:lnTo>
                <a:lnTo>
                  <a:pt x="0" y="41402"/>
                </a:lnTo>
              </a:path>
            </a:pathLst>
          </a:custGeom>
          <a:ln w="38100" cap="flat" cmpd="sng" algn="ctr">
            <a:solidFill>
              <a:srgbClr val="FF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Freeform 39"/>
          <p:cNvSpPr/>
          <p:nvPr/>
        </p:nvSpPr>
        <p:spPr>
          <a:xfrm>
            <a:off x="6824780" y="3032366"/>
            <a:ext cx="320171" cy="359785"/>
          </a:xfrm>
          <a:custGeom>
            <a:avLst/>
            <a:gdLst/>
            <a:ahLst/>
            <a:cxnLst/>
            <a:rect l="0" t="0" r="0" b="0"/>
            <a:pathLst>
              <a:path w="320171" h="359785">
                <a:moveTo>
                  <a:pt x="218061" y="12343"/>
                </a:moveTo>
                <a:lnTo>
                  <a:pt x="206326" y="9410"/>
                </a:lnTo>
                <a:lnTo>
                  <a:pt x="195197" y="6627"/>
                </a:lnTo>
                <a:lnTo>
                  <a:pt x="183603" y="3741"/>
                </a:lnTo>
                <a:lnTo>
                  <a:pt x="171614" y="1219"/>
                </a:lnTo>
                <a:lnTo>
                  <a:pt x="159603" y="0"/>
                </a:lnTo>
                <a:lnTo>
                  <a:pt x="147795" y="491"/>
                </a:lnTo>
                <a:lnTo>
                  <a:pt x="136097" y="2457"/>
                </a:lnTo>
                <a:lnTo>
                  <a:pt x="124179" y="5307"/>
                </a:lnTo>
                <a:lnTo>
                  <a:pt x="111872" y="8597"/>
                </a:lnTo>
                <a:lnTo>
                  <a:pt x="99318" y="12245"/>
                </a:lnTo>
                <a:lnTo>
                  <a:pt x="86884" y="16438"/>
                </a:lnTo>
                <a:lnTo>
                  <a:pt x="74777" y="21248"/>
                </a:lnTo>
                <a:lnTo>
                  <a:pt x="63036" y="26459"/>
                </a:lnTo>
                <a:lnTo>
                  <a:pt x="51620" y="31656"/>
                </a:lnTo>
                <a:lnTo>
                  <a:pt x="40467" y="36608"/>
                </a:lnTo>
                <a:lnTo>
                  <a:pt x="29844" y="41577"/>
                </a:lnTo>
                <a:lnTo>
                  <a:pt x="20309" y="47207"/>
                </a:lnTo>
                <a:lnTo>
                  <a:pt x="12092" y="53807"/>
                </a:lnTo>
                <a:lnTo>
                  <a:pt x="5593" y="61207"/>
                </a:lnTo>
                <a:lnTo>
                  <a:pt x="1507" y="68946"/>
                </a:lnTo>
                <a:lnTo>
                  <a:pt x="0" y="76700"/>
                </a:lnTo>
                <a:lnTo>
                  <a:pt x="1260" y="84006"/>
                </a:lnTo>
                <a:lnTo>
                  <a:pt x="5747" y="90221"/>
                </a:lnTo>
                <a:lnTo>
                  <a:pt x="13390" y="95096"/>
                </a:lnTo>
                <a:lnTo>
                  <a:pt x="23553" y="98723"/>
                </a:lnTo>
                <a:lnTo>
                  <a:pt x="35340" y="101330"/>
                </a:lnTo>
                <a:lnTo>
                  <a:pt x="48073" y="103162"/>
                </a:lnTo>
                <a:lnTo>
                  <a:pt x="61346" y="104430"/>
                </a:lnTo>
                <a:lnTo>
                  <a:pt x="74927" y="105298"/>
                </a:lnTo>
                <a:lnTo>
                  <a:pt x="88687" y="105892"/>
                </a:lnTo>
                <a:lnTo>
                  <a:pt x="102552" y="106464"/>
                </a:lnTo>
                <a:lnTo>
                  <a:pt x="116483" y="107380"/>
                </a:lnTo>
                <a:lnTo>
                  <a:pt x="130442" y="108819"/>
                </a:lnTo>
                <a:lnTo>
                  <a:pt x="144090" y="110938"/>
                </a:lnTo>
                <a:lnTo>
                  <a:pt x="156803" y="113964"/>
                </a:lnTo>
                <a:lnTo>
                  <a:pt x="168325" y="117927"/>
                </a:lnTo>
                <a:lnTo>
                  <a:pt x="179045" y="122707"/>
                </a:lnTo>
                <a:lnTo>
                  <a:pt x="189779" y="128132"/>
                </a:lnTo>
                <a:lnTo>
                  <a:pt x="200997" y="134044"/>
                </a:lnTo>
                <a:lnTo>
                  <a:pt x="212500" y="140469"/>
                </a:lnTo>
                <a:lnTo>
                  <a:pt x="223623" y="147612"/>
                </a:lnTo>
                <a:lnTo>
                  <a:pt x="234006" y="155530"/>
                </a:lnTo>
                <a:lnTo>
                  <a:pt x="243928" y="164135"/>
                </a:lnTo>
                <a:lnTo>
                  <a:pt x="254109" y="173289"/>
                </a:lnTo>
                <a:lnTo>
                  <a:pt x="264950" y="182851"/>
                </a:lnTo>
                <a:lnTo>
                  <a:pt x="276197" y="192544"/>
                </a:lnTo>
                <a:lnTo>
                  <a:pt x="287147" y="201970"/>
                </a:lnTo>
                <a:lnTo>
                  <a:pt x="297391" y="210947"/>
                </a:lnTo>
                <a:lnTo>
                  <a:pt x="306370" y="219788"/>
                </a:lnTo>
                <a:lnTo>
                  <a:pt x="313257" y="229176"/>
                </a:lnTo>
                <a:lnTo>
                  <a:pt x="317801" y="239452"/>
                </a:lnTo>
                <a:lnTo>
                  <a:pt x="320070" y="250304"/>
                </a:lnTo>
                <a:lnTo>
                  <a:pt x="320170" y="260983"/>
                </a:lnTo>
                <a:lnTo>
                  <a:pt x="318381" y="271054"/>
                </a:lnTo>
                <a:lnTo>
                  <a:pt x="314760" y="280426"/>
                </a:lnTo>
                <a:lnTo>
                  <a:pt x="309066" y="289174"/>
                </a:lnTo>
                <a:lnTo>
                  <a:pt x="301346" y="297421"/>
                </a:lnTo>
                <a:lnTo>
                  <a:pt x="291740" y="305128"/>
                </a:lnTo>
                <a:lnTo>
                  <a:pt x="280319" y="312092"/>
                </a:lnTo>
                <a:lnTo>
                  <a:pt x="267302" y="318258"/>
                </a:lnTo>
                <a:lnTo>
                  <a:pt x="253003" y="323553"/>
                </a:lnTo>
                <a:lnTo>
                  <a:pt x="237734" y="327813"/>
                </a:lnTo>
                <a:lnTo>
                  <a:pt x="221772" y="331052"/>
                </a:lnTo>
                <a:lnTo>
                  <a:pt x="205649" y="333584"/>
                </a:lnTo>
                <a:lnTo>
                  <a:pt x="190131" y="335906"/>
                </a:lnTo>
                <a:lnTo>
                  <a:pt x="175567" y="338326"/>
                </a:lnTo>
                <a:lnTo>
                  <a:pt x="161312" y="340954"/>
                </a:lnTo>
                <a:lnTo>
                  <a:pt x="145989" y="343798"/>
                </a:lnTo>
                <a:lnTo>
                  <a:pt x="128922" y="346820"/>
                </a:lnTo>
                <a:lnTo>
                  <a:pt x="111147" y="349827"/>
                </a:lnTo>
                <a:lnTo>
                  <a:pt x="93303" y="352778"/>
                </a:lnTo>
                <a:lnTo>
                  <a:pt x="73814" y="355930"/>
                </a:lnTo>
                <a:lnTo>
                  <a:pt x="49605" y="359784"/>
                </a:lnTo>
              </a:path>
            </a:pathLst>
          </a:custGeom>
          <a:ln w="38100" cap="flat" cmpd="sng" algn="ctr">
            <a:solidFill>
              <a:srgbClr val="FF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Group 25"/>
          <p:cNvGrpSpPr/>
          <p:nvPr/>
        </p:nvGrpSpPr>
        <p:grpSpPr>
          <a:xfrm>
            <a:off x="157596" y="1127141"/>
            <a:ext cx="5136067" cy="705410"/>
            <a:chOff x="157596" y="1127141"/>
            <a:chExt cx="5136067" cy="705410"/>
          </a:xfrm>
        </p:grpSpPr>
        <p:sp>
          <p:nvSpPr>
            <p:cNvPr id="2" name="Freeform 1"/>
            <p:cNvSpPr/>
            <p:nvPr/>
          </p:nvSpPr>
          <p:spPr>
            <a:xfrm>
              <a:off x="330127" y="1327182"/>
              <a:ext cx="15142" cy="221100"/>
            </a:xfrm>
            <a:custGeom>
              <a:avLst/>
              <a:gdLst/>
              <a:ahLst/>
              <a:cxnLst/>
              <a:rect l="0" t="0" r="0" b="0"/>
              <a:pathLst>
                <a:path w="15142" h="221100">
                  <a:moveTo>
                    <a:pt x="4613" y="0"/>
                  </a:moveTo>
                  <a:lnTo>
                    <a:pt x="1813" y="8802"/>
                  </a:lnTo>
                  <a:lnTo>
                    <a:pt x="311" y="17148"/>
                  </a:lnTo>
                  <a:lnTo>
                    <a:pt x="0" y="25852"/>
                  </a:lnTo>
                  <a:lnTo>
                    <a:pt x="507" y="35145"/>
                  </a:lnTo>
                  <a:lnTo>
                    <a:pt x="1326" y="45289"/>
                  </a:lnTo>
                  <a:lnTo>
                    <a:pt x="2147" y="56334"/>
                  </a:lnTo>
                  <a:lnTo>
                    <a:pt x="3003" y="68174"/>
                  </a:lnTo>
                  <a:lnTo>
                    <a:pt x="4178" y="80644"/>
                  </a:lnTo>
                  <a:lnTo>
                    <a:pt x="5813" y="93586"/>
                  </a:lnTo>
                  <a:lnTo>
                    <a:pt x="7740" y="106869"/>
                  </a:lnTo>
                  <a:lnTo>
                    <a:pt x="9580" y="120391"/>
                  </a:lnTo>
                  <a:lnTo>
                    <a:pt x="11115" y="134074"/>
                  </a:lnTo>
                  <a:lnTo>
                    <a:pt x="12300" y="147839"/>
                  </a:lnTo>
                  <a:lnTo>
                    <a:pt x="13299" y="163258"/>
                  </a:lnTo>
                  <a:lnTo>
                    <a:pt x="14196" y="185039"/>
                  </a:lnTo>
                  <a:lnTo>
                    <a:pt x="15141" y="2210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57596" y="1205298"/>
              <a:ext cx="394406" cy="449610"/>
            </a:xfrm>
            <a:custGeom>
              <a:avLst/>
              <a:gdLst/>
              <a:ahLst/>
              <a:cxnLst/>
              <a:rect l="0" t="0" r="0" b="0"/>
              <a:pathLst>
                <a:path w="394406" h="449610">
                  <a:moveTo>
                    <a:pt x="250843" y="6071"/>
                  </a:moveTo>
                  <a:lnTo>
                    <a:pt x="242042" y="3271"/>
                  </a:lnTo>
                  <a:lnTo>
                    <a:pt x="233695" y="1769"/>
                  </a:lnTo>
                  <a:lnTo>
                    <a:pt x="224997" y="1463"/>
                  </a:lnTo>
                  <a:lnTo>
                    <a:pt x="215876" y="2142"/>
                  </a:lnTo>
                  <a:lnTo>
                    <a:pt x="206381" y="3610"/>
                  </a:lnTo>
                  <a:lnTo>
                    <a:pt x="196584" y="5683"/>
                  </a:lnTo>
                  <a:lnTo>
                    <a:pt x="186397" y="8366"/>
                  </a:lnTo>
                  <a:lnTo>
                    <a:pt x="175575" y="11837"/>
                  </a:lnTo>
                  <a:lnTo>
                    <a:pt x="164040" y="16137"/>
                  </a:lnTo>
                  <a:lnTo>
                    <a:pt x="152023" y="21328"/>
                  </a:lnTo>
                  <a:lnTo>
                    <a:pt x="139957" y="27569"/>
                  </a:lnTo>
                  <a:lnTo>
                    <a:pt x="128101" y="34849"/>
                  </a:lnTo>
                  <a:lnTo>
                    <a:pt x="116530" y="43179"/>
                  </a:lnTo>
                  <a:lnTo>
                    <a:pt x="105227" y="52674"/>
                  </a:lnTo>
                  <a:lnTo>
                    <a:pt x="94147" y="63283"/>
                  </a:lnTo>
                  <a:lnTo>
                    <a:pt x="83401" y="74831"/>
                  </a:lnTo>
                  <a:lnTo>
                    <a:pt x="73252" y="87107"/>
                  </a:lnTo>
                  <a:lnTo>
                    <a:pt x="63792" y="99919"/>
                  </a:lnTo>
                  <a:lnTo>
                    <a:pt x="54964" y="113114"/>
                  </a:lnTo>
                  <a:lnTo>
                    <a:pt x="46647" y="126578"/>
                  </a:lnTo>
                  <a:lnTo>
                    <a:pt x="38722" y="140232"/>
                  </a:lnTo>
                  <a:lnTo>
                    <a:pt x="31247" y="154180"/>
                  </a:lnTo>
                  <a:lnTo>
                    <a:pt x="24445" y="168690"/>
                  </a:lnTo>
                  <a:lnTo>
                    <a:pt x="18392" y="183859"/>
                  </a:lnTo>
                  <a:lnTo>
                    <a:pt x="13173" y="199470"/>
                  </a:lnTo>
                  <a:lnTo>
                    <a:pt x="8966" y="215104"/>
                  </a:lnTo>
                  <a:lnTo>
                    <a:pt x="5767" y="230514"/>
                  </a:lnTo>
                  <a:lnTo>
                    <a:pt x="3432" y="245794"/>
                  </a:lnTo>
                  <a:lnTo>
                    <a:pt x="1774" y="261272"/>
                  </a:lnTo>
                  <a:lnTo>
                    <a:pt x="622" y="277122"/>
                  </a:lnTo>
                  <a:lnTo>
                    <a:pt x="0" y="293038"/>
                  </a:lnTo>
                  <a:lnTo>
                    <a:pt x="106" y="308350"/>
                  </a:lnTo>
                  <a:lnTo>
                    <a:pt x="1000" y="322726"/>
                  </a:lnTo>
                  <a:lnTo>
                    <a:pt x="2924" y="336159"/>
                  </a:lnTo>
                  <a:lnTo>
                    <a:pt x="6350" y="348794"/>
                  </a:lnTo>
                  <a:lnTo>
                    <a:pt x="11396" y="360808"/>
                  </a:lnTo>
                  <a:lnTo>
                    <a:pt x="17717" y="372199"/>
                  </a:lnTo>
                  <a:lnTo>
                    <a:pt x="24716" y="382790"/>
                  </a:lnTo>
                  <a:lnTo>
                    <a:pt x="31980" y="392549"/>
                  </a:lnTo>
                  <a:lnTo>
                    <a:pt x="39465" y="401579"/>
                  </a:lnTo>
                  <a:lnTo>
                    <a:pt x="47395" y="410032"/>
                  </a:lnTo>
                  <a:lnTo>
                    <a:pt x="55885" y="418049"/>
                  </a:lnTo>
                  <a:lnTo>
                    <a:pt x="65231" y="425586"/>
                  </a:lnTo>
                  <a:lnTo>
                    <a:pt x="75955" y="432428"/>
                  </a:lnTo>
                  <a:lnTo>
                    <a:pt x="88210" y="438505"/>
                  </a:lnTo>
                  <a:lnTo>
                    <a:pt x="101680" y="443568"/>
                  </a:lnTo>
                  <a:lnTo>
                    <a:pt x="115785" y="447140"/>
                  </a:lnTo>
                  <a:lnTo>
                    <a:pt x="130123" y="449094"/>
                  </a:lnTo>
                  <a:lnTo>
                    <a:pt x="144493" y="449609"/>
                  </a:lnTo>
                  <a:lnTo>
                    <a:pt x="158820" y="448974"/>
                  </a:lnTo>
                  <a:lnTo>
                    <a:pt x="173080" y="447472"/>
                  </a:lnTo>
                  <a:lnTo>
                    <a:pt x="187112" y="445178"/>
                  </a:lnTo>
                  <a:lnTo>
                    <a:pt x="200621" y="441968"/>
                  </a:lnTo>
                  <a:lnTo>
                    <a:pt x="213495" y="437849"/>
                  </a:lnTo>
                  <a:lnTo>
                    <a:pt x="225938" y="432949"/>
                  </a:lnTo>
                  <a:lnTo>
                    <a:pt x="238367" y="427436"/>
                  </a:lnTo>
                  <a:lnTo>
                    <a:pt x="251020" y="421467"/>
                  </a:lnTo>
                  <a:lnTo>
                    <a:pt x="263638" y="415170"/>
                  </a:lnTo>
                  <a:lnTo>
                    <a:pt x="275583" y="408644"/>
                  </a:lnTo>
                  <a:lnTo>
                    <a:pt x="286550" y="401955"/>
                  </a:lnTo>
                  <a:lnTo>
                    <a:pt x="296710" y="394989"/>
                  </a:lnTo>
                  <a:lnTo>
                    <a:pt x="306527" y="387473"/>
                  </a:lnTo>
                  <a:lnTo>
                    <a:pt x="316313" y="379298"/>
                  </a:lnTo>
                  <a:lnTo>
                    <a:pt x="326039" y="370349"/>
                  </a:lnTo>
                  <a:lnTo>
                    <a:pt x="335430" y="360431"/>
                  </a:lnTo>
                  <a:lnTo>
                    <a:pt x="344340" y="349529"/>
                  </a:lnTo>
                  <a:lnTo>
                    <a:pt x="352612" y="337613"/>
                  </a:lnTo>
                  <a:lnTo>
                    <a:pt x="360016" y="324559"/>
                  </a:lnTo>
                  <a:lnTo>
                    <a:pt x="366510" y="310410"/>
                  </a:lnTo>
                  <a:lnTo>
                    <a:pt x="372210" y="295503"/>
                  </a:lnTo>
                  <a:lnTo>
                    <a:pt x="377280" y="280351"/>
                  </a:lnTo>
                  <a:lnTo>
                    <a:pt x="381875" y="265273"/>
                  </a:lnTo>
                  <a:lnTo>
                    <a:pt x="385963" y="250386"/>
                  </a:lnTo>
                  <a:lnTo>
                    <a:pt x="389337" y="235705"/>
                  </a:lnTo>
                  <a:lnTo>
                    <a:pt x="391936" y="221199"/>
                  </a:lnTo>
                  <a:lnTo>
                    <a:pt x="393682" y="206830"/>
                  </a:lnTo>
                  <a:lnTo>
                    <a:pt x="394405" y="192562"/>
                  </a:lnTo>
                  <a:lnTo>
                    <a:pt x="394111" y="178366"/>
                  </a:lnTo>
                  <a:lnTo>
                    <a:pt x="392948" y="164220"/>
                  </a:lnTo>
                  <a:lnTo>
                    <a:pt x="391104" y="150109"/>
                  </a:lnTo>
                  <a:lnTo>
                    <a:pt x="388751" y="136027"/>
                  </a:lnTo>
                  <a:lnTo>
                    <a:pt x="385867" y="122129"/>
                  </a:lnTo>
                  <a:lnTo>
                    <a:pt x="382254" y="108717"/>
                  </a:lnTo>
                  <a:lnTo>
                    <a:pt x="377860" y="95922"/>
                  </a:lnTo>
                  <a:lnTo>
                    <a:pt x="372774" y="83872"/>
                  </a:lnTo>
                  <a:lnTo>
                    <a:pt x="367136" y="72772"/>
                  </a:lnTo>
                  <a:lnTo>
                    <a:pt x="361078" y="62639"/>
                  </a:lnTo>
                  <a:lnTo>
                    <a:pt x="354553" y="53342"/>
                  </a:lnTo>
                  <a:lnTo>
                    <a:pt x="347341" y="44703"/>
                  </a:lnTo>
                  <a:lnTo>
                    <a:pt x="339373" y="36559"/>
                  </a:lnTo>
                  <a:lnTo>
                    <a:pt x="330564" y="28934"/>
                  </a:lnTo>
                  <a:lnTo>
                    <a:pt x="320741" y="22032"/>
                  </a:lnTo>
                  <a:lnTo>
                    <a:pt x="309907" y="15911"/>
                  </a:lnTo>
                  <a:lnTo>
                    <a:pt x="298207" y="10647"/>
                  </a:lnTo>
                  <a:lnTo>
                    <a:pt x="285830" y="6410"/>
                  </a:lnTo>
                  <a:lnTo>
                    <a:pt x="272953" y="3195"/>
                  </a:lnTo>
                  <a:lnTo>
                    <a:pt x="259885" y="1019"/>
                  </a:lnTo>
                  <a:lnTo>
                    <a:pt x="247038" y="0"/>
                  </a:lnTo>
                  <a:lnTo>
                    <a:pt x="234626" y="96"/>
                  </a:lnTo>
                  <a:lnTo>
                    <a:pt x="222835" y="1295"/>
                  </a:lnTo>
                  <a:lnTo>
                    <a:pt x="211908" y="3695"/>
                  </a:lnTo>
                  <a:lnTo>
                    <a:pt x="201901" y="7226"/>
                  </a:lnTo>
                  <a:lnTo>
                    <a:pt x="192999" y="11394"/>
                  </a:lnTo>
                  <a:lnTo>
                    <a:pt x="184739" y="15780"/>
                  </a:lnTo>
                  <a:lnTo>
                    <a:pt x="176396" y="20768"/>
                  </a:lnTo>
                  <a:lnTo>
                    <a:pt x="166616" y="271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672966" y="1227314"/>
              <a:ext cx="251371" cy="405196"/>
            </a:xfrm>
            <a:custGeom>
              <a:avLst/>
              <a:gdLst/>
              <a:ahLst/>
              <a:cxnLst/>
              <a:rect l="0" t="0" r="0" b="0"/>
              <a:pathLst>
                <a:path w="251371" h="405196">
                  <a:moveTo>
                    <a:pt x="19743" y="405195"/>
                  </a:moveTo>
                  <a:lnTo>
                    <a:pt x="11210" y="402060"/>
                  </a:lnTo>
                  <a:lnTo>
                    <a:pt x="5424" y="397357"/>
                  </a:lnTo>
                  <a:lnTo>
                    <a:pt x="1911" y="390563"/>
                  </a:lnTo>
                  <a:lnTo>
                    <a:pt x="229" y="381771"/>
                  </a:lnTo>
                  <a:lnTo>
                    <a:pt x="0" y="371008"/>
                  </a:lnTo>
                  <a:lnTo>
                    <a:pt x="870" y="358492"/>
                  </a:lnTo>
                  <a:lnTo>
                    <a:pt x="2377" y="344557"/>
                  </a:lnTo>
                  <a:lnTo>
                    <a:pt x="3984" y="329548"/>
                  </a:lnTo>
                  <a:lnTo>
                    <a:pt x="5390" y="313762"/>
                  </a:lnTo>
                  <a:lnTo>
                    <a:pt x="6669" y="297590"/>
                  </a:lnTo>
                  <a:lnTo>
                    <a:pt x="8141" y="281508"/>
                  </a:lnTo>
                  <a:lnTo>
                    <a:pt x="9981" y="265762"/>
                  </a:lnTo>
                  <a:lnTo>
                    <a:pt x="12049" y="250239"/>
                  </a:lnTo>
                  <a:lnTo>
                    <a:pt x="13985" y="234590"/>
                  </a:lnTo>
                  <a:lnTo>
                    <a:pt x="15589" y="218617"/>
                  </a:lnTo>
                  <a:lnTo>
                    <a:pt x="16988" y="202448"/>
                  </a:lnTo>
                  <a:lnTo>
                    <a:pt x="18535" y="186431"/>
                  </a:lnTo>
                  <a:lnTo>
                    <a:pt x="20427" y="170770"/>
                  </a:lnTo>
                  <a:lnTo>
                    <a:pt x="22698" y="155659"/>
                  </a:lnTo>
                  <a:lnTo>
                    <a:pt x="25302" y="141358"/>
                  </a:lnTo>
                  <a:lnTo>
                    <a:pt x="28172" y="127949"/>
                  </a:lnTo>
                  <a:lnTo>
                    <a:pt x="31428" y="116155"/>
                  </a:lnTo>
                  <a:lnTo>
                    <a:pt x="36108" y="107564"/>
                  </a:lnTo>
                  <a:lnTo>
                    <a:pt x="42375" y="103297"/>
                  </a:lnTo>
                  <a:lnTo>
                    <a:pt x="48524" y="103568"/>
                  </a:lnTo>
                  <a:lnTo>
                    <a:pt x="54025" y="107692"/>
                  </a:lnTo>
                  <a:lnTo>
                    <a:pt x="58933" y="114601"/>
                  </a:lnTo>
                  <a:lnTo>
                    <a:pt x="63399" y="123183"/>
                  </a:lnTo>
                  <a:lnTo>
                    <a:pt x="67561" y="132676"/>
                  </a:lnTo>
                  <a:lnTo>
                    <a:pt x="71679" y="142483"/>
                  </a:lnTo>
                  <a:lnTo>
                    <a:pt x="76130" y="152068"/>
                  </a:lnTo>
                  <a:lnTo>
                    <a:pt x="81093" y="161163"/>
                  </a:lnTo>
                  <a:lnTo>
                    <a:pt x="86732" y="169084"/>
                  </a:lnTo>
                  <a:lnTo>
                    <a:pt x="93274" y="174671"/>
                  </a:lnTo>
                  <a:lnTo>
                    <a:pt x="100747" y="177491"/>
                  </a:lnTo>
                  <a:lnTo>
                    <a:pt x="108867" y="177436"/>
                  </a:lnTo>
                  <a:lnTo>
                    <a:pt x="117155" y="174366"/>
                  </a:lnTo>
                  <a:lnTo>
                    <a:pt x="125314" y="168523"/>
                  </a:lnTo>
                  <a:lnTo>
                    <a:pt x="133078" y="160399"/>
                  </a:lnTo>
                  <a:lnTo>
                    <a:pt x="140139" y="150530"/>
                  </a:lnTo>
                  <a:lnTo>
                    <a:pt x="146408" y="139383"/>
                  </a:lnTo>
                  <a:lnTo>
                    <a:pt x="152127" y="127328"/>
                  </a:lnTo>
                  <a:lnTo>
                    <a:pt x="157742" y="114639"/>
                  </a:lnTo>
                  <a:lnTo>
                    <a:pt x="163521" y="101509"/>
                  </a:lnTo>
                  <a:lnTo>
                    <a:pt x="169388" y="87913"/>
                  </a:lnTo>
                  <a:lnTo>
                    <a:pt x="175027" y="73640"/>
                  </a:lnTo>
                  <a:lnTo>
                    <a:pt x="180267" y="58635"/>
                  </a:lnTo>
                  <a:lnTo>
                    <a:pt x="185091" y="43303"/>
                  </a:lnTo>
                  <a:lnTo>
                    <a:pt x="189557" y="28389"/>
                  </a:lnTo>
                  <a:lnTo>
                    <a:pt x="193730" y="14356"/>
                  </a:lnTo>
                  <a:lnTo>
                    <a:pt x="197179" y="3783"/>
                  </a:lnTo>
                  <a:lnTo>
                    <a:pt x="199533" y="0"/>
                  </a:lnTo>
                  <a:lnTo>
                    <a:pt x="201418" y="2248"/>
                  </a:lnTo>
                  <a:lnTo>
                    <a:pt x="203020" y="8852"/>
                  </a:lnTo>
                  <a:lnTo>
                    <a:pt x="203939" y="18642"/>
                  </a:lnTo>
                  <a:lnTo>
                    <a:pt x="203955" y="30767"/>
                  </a:lnTo>
                  <a:lnTo>
                    <a:pt x="203261" y="44570"/>
                  </a:lnTo>
                  <a:lnTo>
                    <a:pt x="202311" y="59557"/>
                  </a:lnTo>
                  <a:lnTo>
                    <a:pt x="201403" y="75370"/>
                  </a:lnTo>
                  <a:lnTo>
                    <a:pt x="200654" y="91915"/>
                  </a:lnTo>
                  <a:lnTo>
                    <a:pt x="200083" y="109319"/>
                  </a:lnTo>
                  <a:lnTo>
                    <a:pt x="199666" y="127584"/>
                  </a:lnTo>
                  <a:lnTo>
                    <a:pt x="199371" y="146428"/>
                  </a:lnTo>
                  <a:lnTo>
                    <a:pt x="199165" y="165385"/>
                  </a:lnTo>
                  <a:lnTo>
                    <a:pt x="199028" y="184176"/>
                  </a:lnTo>
                  <a:lnTo>
                    <a:pt x="199104" y="202710"/>
                  </a:lnTo>
                  <a:lnTo>
                    <a:pt x="199687" y="220994"/>
                  </a:lnTo>
                  <a:lnTo>
                    <a:pt x="200892" y="239067"/>
                  </a:lnTo>
                  <a:lnTo>
                    <a:pt x="202515" y="256815"/>
                  </a:lnTo>
                  <a:lnTo>
                    <a:pt x="204143" y="273973"/>
                  </a:lnTo>
                  <a:lnTo>
                    <a:pt x="205537" y="290440"/>
                  </a:lnTo>
                  <a:lnTo>
                    <a:pt x="206794" y="306109"/>
                  </a:lnTo>
                  <a:lnTo>
                    <a:pt x="208244" y="320793"/>
                  </a:lnTo>
                  <a:lnTo>
                    <a:pt x="210076" y="334482"/>
                  </a:lnTo>
                  <a:lnTo>
                    <a:pt x="212476" y="347149"/>
                  </a:lnTo>
                  <a:lnTo>
                    <a:pt x="215699" y="358672"/>
                  </a:lnTo>
                  <a:lnTo>
                    <a:pt x="219794" y="369079"/>
                  </a:lnTo>
                  <a:lnTo>
                    <a:pt x="224543" y="378052"/>
                  </a:lnTo>
                  <a:lnTo>
                    <a:pt x="230127" y="385623"/>
                  </a:lnTo>
                  <a:lnTo>
                    <a:pt x="238155" y="391341"/>
                  </a:lnTo>
                  <a:lnTo>
                    <a:pt x="251370" y="39466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955921" y="1474581"/>
              <a:ext cx="42115" cy="105286"/>
            </a:xfrm>
            <a:custGeom>
              <a:avLst/>
              <a:gdLst/>
              <a:ahLst/>
              <a:cxnLst/>
              <a:rect l="0" t="0" r="0" b="0"/>
              <a:pathLst>
                <a:path w="42115" h="105286">
                  <a:moveTo>
                    <a:pt x="0" y="0"/>
                  </a:moveTo>
                  <a:lnTo>
                    <a:pt x="2934" y="11668"/>
                  </a:lnTo>
                  <a:lnTo>
                    <a:pt x="5716" y="22157"/>
                  </a:lnTo>
                  <a:lnTo>
                    <a:pt x="8616" y="32459"/>
                  </a:lnTo>
                  <a:lnTo>
                    <a:pt x="11656" y="42760"/>
                  </a:lnTo>
                  <a:lnTo>
                    <a:pt x="14821" y="53104"/>
                  </a:lnTo>
                  <a:lnTo>
                    <a:pt x="18085" y="63480"/>
                  </a:lnTo>
                  <a:lnTo>
                    <a:pt x="21464" y="73426"/>
                  </a:lnTo>
                  <a:lnTo>
                    <a:pt x="25453" y="83019"/>
                  </a:lnTo>
                  <a:lnTo>
                    <a:pt x="31521" y="93102"/>
                  </a:lnTo>
                  <a:lnTo>
                    <a:pt x="42114" y="1052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934864" y="1442996"/>
              <a:ext cx="157929" cy="389555"/>
            </a:xfrm>
            <a:custGeom>
              <a:avLst/>
              <a:gdLst/>
              <a:ahLst/>
              <a:cxnLst/>
              <a:rect l="0" t="0" r="0" b="0"/>
              <a:pathLst>
                <a:path w="157929" h="389555">
                  <a:moveTo>
                    <a:pt x="157928" y="0"/>
                  </a:moveTo>
                  <a:lnTo>
                    <a:pt x="154927" y="8801"/>
                  </a:lnTo>
                  <a:lnTo>
                    <a:pt x="151505" y="17148"/>
                  </a:lnTo>
                  <a:lnTo>
                    <a:pt x="147313" y="25851"/>
                  </a:lnTo>
                  <a:lnTo>
                    <a:pt x="142586" y="35145"/>
                  </a:lnTo>
                  <a:lnTo>
                    <a:pt x="137753" y="45288"/>
                  </a:lnTo>
                  <a:lnTo>
                    <a:pt x="133071" y="56333"/>
                  </a:lnTo>
                  <a:lnTo>
                    <a:pt x="128462" y="68173"/>
                  </a:lnTo>
                  <a:lnTo>
                    <a:pt x="123612" y="80643"/>
                  </a:lnTo>
                  <a:lnTo>
                    <a:pt x="118350" y="93586"/>
                  </a:lnTo>
                  <a:lnTo>
                    <a:pt x="112664" y="106868"/>
                  </a:lnTo>
                  <a:lnTo>
                    <a:pt x="106616" y="120390"/>
                  </a:lnTo>
                  <a:lnTo>
                    <a:pt x="100284" y="134079"/>
                  </a:lnTo>
                  <a:lnTo>
                    <a:pt x="93743" y="147880"/>
                  </a:lnTo>
                  <a:lnTo>
                    <a:pt x="87052" y="161759"/>
                  </a:lnTo>
                  <a:lnTo>
                    <a:pt x="80262" y="175686"/>
                  </a:lnTo>
                  <a:lnTo>
                    <a:pt x="73567" y="189479"/>
                  </a:lnTo>
                  <a:lnTo>
                    <a:pt x="67299" y="202821"/>
                  </a:lnTo>
                  <a:lnTo>
                    <a:pt x="61602" y="215579"/>
                  </a:lnTo>
                  <a:lnTo>
                    <a:pt x="56454" y="227943"/>
                  </a:lnTo>
                  <a:lnTo>
                    <a:pt x="51763" y="240318"/>
                  </a:lnTo>
                  <a:lnTo>
                    <a:pt x="47420" y="252939"/>
                  </a:lnTo>
                  <a:lnTo>
                    <a:pt x="43333" y="265705"/>
                  </a:lnTo>
                  <a:lnTo>
                    <a:pt x="39428" y="278283"/>
                  </a:lnTo>
                  <a:lnTo>
                    <a:pt x="35649" y="290487"/>
                  </a:lnTo>
                  <a:lnTo>
                    <a:pt x="31958" y="302292"/>
                  </a:lnTo>
                  <a:lnTo>
                    <a:pt x="28326" y="313753"/>
                  </a:lnTo>
                  <a:lnTo>
                    <a:pt x="24734" y="324939"/>
                  </a:lnTo>
                  <a:lnTo>
                    <a:pt x="21128" y="335850"/>
                  </a:lnTo>
                  <a:lnTo>
                    <a:pt x="16958" y="347696"/>
                  </a:lnTo>
                  <a:lnTo>
                    <a:pt x="10740" y="363753"/>
                  </a:lnTo>
                  <a:lnTo>
                    <a:pt x="0" y="3895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358667" y="1413720"/>
              <a:ext cx="176323" cy="166147"/>
            </a:xfrm>
            <a:custGeom>
              <a:avLst/>
              <a:gdLst/>
              <a:ahLst/>
              <a:cxnLst/>
              <a:rect l="0" t="0" r="0" b="0"/>
              <a:pathLst>
                <a:path w="176323" h="166147">
                  <a:moveTo>
                    <a:pt x="7866" y="39804"/>
                  </a:moveTo>
                  <a:lnTo>
                    <a:pt x="5066" y="48606"/>
                  </a:lnTo>
                  <a:lnTo>
                    <a:pt x="3564" y="56952"/>
                  </a:lnTo>
                  <a:lnTo>
                    <a:pt x="3253" y="65656"/>
                  </a:lnTo>
                  <a:lnTo>
                    <a:pt x="3760" y="74949"/>
                  </a:lnTo>
                  <a:lnTo>
                    <a:pt x="4579" y="85093"/>
                  </a:lnTo>
                  <a:lnTo>
                    <a:pt x="5395" y="96138"/>
                  </a:lnTo>
                  <a:lnTo>
                    <a:pt x="6079" y="107978"/>
                  </a:lnTo>
                  <a:lnTo>
                    <a:pt x="6605" y="120448"/>
                  </a:lnTo>
                  <a:lnTo>
                    <a:pt x="6992" y="133302"/>
                  </a:lnTo>
                  <a:lnTo>
                    <a:pt x="7278" y="143316"/>
                  </a:lnTo>
                  <a:lnTo>
                    <a:pt x="7326" y="146518"/>
                  </a:lnTo>
                  <a:lnTo>
                    <a:pt x="6822" y="144142"/>
                  </a:lnTo>
                  <a:lnTo>
                    <a:pt x="5661" y="138297"/>
                  </a:lnTo>
                  <a:lnTo>
                    <a:pt x="4059" y="130128"/>
                  </a:lnTo>
                  <a:lnTo>
                    <a:pt x="2442" y="119884"/>
                  </a:lnTo>
                  <a:lnTo>
                    <a:pt x="1062" y="107800"/>
                  </a:lnTo>
                  <a:lnTo>
                    <a:pt x="153" y="94539"/>
                  </a:lnTo>
                  <a:lnTo>
                    <a:pt x="0" y="81068"/>
                  </a:lnTo>
                  <a:lnTo>
                    <a:pt x="684" y="67961"/>
                  </a:lnTo>
                  <a:lnTo>
                    <a:pt x="2281" y="55562"/>
                  </a:lnTo>
                  <a:lnTo>
                    <a:pt x="4948" y="44157"/>
                  </a:lnTo>
                  <a:lnTo>
                    <a:pt x="8672" y="33798"/>
                  </a:lnTo>
                  <a:lnTo>
                    <a:pt x="13459" y="24842"/>
                  </a:lnTo>
                  <a:lnTo>
                    <a:pt x="19422" y="18022"/>
                  </a:lnTo>
                  <a:lnTo>
                    <a:pt x="26497" y="13553"/>
                  </a:lnTo>
                  <a:lnTo>
                    <a:pt x="34179" y="11516"/>
                  </a:lnTo>
                  <a:lnTo>
                    <a:pt x="41641" y="12110"/>
                  </a:lnTo>
                  <a:lnTo>
                    <a:pt x="48432" y="15182"/>
                  </a:lnTo>
                  <a:lnTo>
                    <a:pt x="54464" y="20480"/>
                  </a:lnTo>
                  <a:lnTo>
                    <a:pt x="59823" y="27839"/>
                  </a:lnTo>
                  <a:lnTo>
                    <a:pt x="64656" y="36899"/>
                  </a:lnTo>
                  <a:lnTo>
                    <a:pt x="69331" y="44795"/>
                  </a:lnTo>
                  <a:lnTo>
                    <a:pt x="73776" y="47726"/>
                  </a:lnTo>
                  <a:lnTo>
                    <a:pt x="77440" y="45924"/>
                  </a:lnTo>
                  <a:lnTo>
                    <a:pt x="80593" y="40863"/>
                  </a:lnTo>
                  <a:lnTo>
                    <a:pt x="83745" y="33920"/>
                  </a:lnTo>
                  <a:lnTo>
                    <a:pt x="87394" y="26189"/>
                  </a:lnTo>
                  <a:lnTo>
                    <a:pt x="91743" y="18296"/>
                  </a:lnTo>
                  <a:lnTo>
                    <a:pt x="96931" y="10991"/>
                  </a:lnTo>
                  <a:lnTo>
                    <a:pt x="103153" y="5275"/>
                  </a:lnTo>
                  <a:lnTo>
                    <a:pt x="110398" y="1543"/>
                  </a:lnTo>
                  <a:lnTo>
                    <a:pt x="118191" y="0"/>
                  </a:lnTo>
                  <a:lnTo>
                    <a:pt x="125726" y="923"/>
                  </a:lnTo>
                  <a:lnTo>
                    <a:pt x="132565" y="4209"/>
                  </a:lnTo>
                  <a:lnTo>
                    <a:pt x="138629" y="9481"/>
                  </a:lnTo>
                  <a:lnTo>
                    <a:pt x="144009" y="16289"/>
                  </a:lnTo>
                  <a:lnTo>
                    <a:pt x="148850" y="24236"/>
                  </a:lnTo>
                  <a:lnTo>
                    <a:pt x="153287" y="33160"/>
                  </a:lnTo>
                  <a:lnTo>
                    <a:pt x="157436" y="43127"/>
                  </a:lnTo>
                  <a:lnTo>
                    <a:pt x="161378" y="54089"/>
                  </a:lnTo>
                  <a:lnTo>
                    <a:pt x="165010" y="65890"/>
                  </a:lnTo>
                  <a:lnTo>
                    <a:pt x="168071" y="78343"/>
                  </a:lnTo>
                  <a:lnTo>
                    <a:pt x="170461" y="91269"/>
                  </a:lnTo>
                  <a:lnTo>
                    <a:pt x="172239" y="104309"/>
                  </a:lnTo>
                  <a:lnTo>
                    <a:pt x="173707" y="118411"/>
                  </a:lnTo>
                  <a:lnTo>
                    <a:pt x="174995" y="137048"/>
                  </a:lnTo>
                  <a:lnTo>
                    <a:pt x="176322" y="16614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581470" y="1415369"/>
              <a:ext cx="133579" cy="156472"/>
            </a:xfrm>
            <a:custGeom>
              <a:avLst/>
              <a:gdLst/>
              <a:ahLst/>
              <a:cxnLst/>
              <a:rect l="0" t="0" r="0" b="0"/>
              <a:pathLst>
                <a:path w="133579" h="156472">
                  <a:moveTo>
                    <a:pt x="79861" y="6570"/>
                  </a:moveTo>
                  <a:lnTo>
                    <a:pt x="71127" y="3837"/>
                  </a:lnTo>
                  <a:lnTo>
                    <a:pt x="63420" y="2976"/>
                  </a:lnTo>
                  <a:lnTo>
                    <a:pt x="56018" y="3966"/>
                  </a:lnTo>
                  <a:lnTo>
                    <a:pt x="48757" y="6505"/>
                  </a:lnTo>
                  <a:lnTo>
                    <a:pt x="41578" y="10289"/>
                  </a:lnTo>
                  <a:lnTo>
                    <a:pt x="34457" y="15029"/>
                  </a:lnTo>
                  <a:lnTo>
                    <a:pt x="27539" y="20635"/>
                  </a:lnTo>
                  <a:lnTo>
                    <a:pt x="21121" y="27213"/>
                  </a:lnTo>
                  <a:lnTo>
                    <a:pt x="15328" y="34748"/>
                  </a:lnTo>
                  <a:lnTo>
                    <a:pt x="10286" y="43264"/>
                  </a:lnTo>
                  <a:lnTo>
                    <a:pt x="6198" y="52889"/>
                  </a:lnTo>
                  <a:lnTo>
                    <a:pt x="3083" y="63585"/>
                  </a:lnTo>
                  <a:lnTo>
                    <a:pt x="974" y="75023"/>
                  </a:lnTo>
                  <a:lnTo>
                    <a:pt x="0" y="86692"/>
                  </a:lnTo>
                  <a:lnTo>
                    <a:pt x="126" y="98275"/>
                  </a:lnTo>
                  <a:lnTo>
                    <a:pt x="1345" y="109492"/>
                  </a:lnTo>
                  <a:lnTo>
                    <a:pt x="3759" y="120024"/>
                  </a:lnTo>
                  <a:lnTo>
                    <a:pt x="7316" y="129764"/>
                  </a:lnTo>
                  <a:lnTo>
                    <a:pt x="12163" y="138456"/>
                  </a:lnTo>
                  <a:lnTo>
                    <a:pt x="18697" y="145624"/>
                  </a:lnTo>
                  <a:lnTo>
                    <a:pt x="26974" y="151140"/>
                  </a:lnTo>
                  <a:lnTo>
                    <a:pt x="36448" y="154863"/>
                  </a:lnTo>
                  <a:lnTo>
                    <a:pt x="46183" y="156471"/>
                  </a:lnTo>
                  <a:lnTo>
                    <a:pt x="55615" y="155996"/>
                  </a:lnTo>
                  <a:lnTo>
                    <a:pt x="64555" y="153747"/>
                  </a:lnTo>
                  <a:lnTo>
                    <a:pt x="73012" y="150112"/>
                  </a:lnTo>
                  <a:lnTo>
                    <a:pt x="81068" y="145450"/>
                  </a:lnTo>
                  <a:lnTo>
                    <a:pt x="88817" y="140052"/>
                  </a:lnTo>
                  <a:lnTo>
                    <a:pt x="96341" y="134139"/>
                  </a:lnTo>
                  <a:lnTo>
                    <a:pt x="103702" y="127860"/>
                  </a:lnTo>
                  <a:lnTo>
                    <a:pt x="110784" y="121000"/>
                  </a:lnTo>
                  <a:lnTo>
                    <a:pt x="117314" y="113025"/>
                  </a:lnTo>
                  <a:lnTo>
                    <a:pt x="123178" y="103732"/>
                  </a:lnTo>
                  <a:lnTo>
                    <a:pt x="128098" y="93387"/>
                  </a:lnTo>
                  <a:lnTo>
                    <a:pt x="131572" y="82526"/>
                  </a:lnTo>
                  <a:lnTo>
                    <a:pt x="133452" y="71516"/>
                  </a:lnTo>
                  <a:lnTo>
                    <a:pt x="133578" y="60532"/>
                  </a:lnTo>
                  <a:lnTo>
                    <a:pt x="131617" y="49631"/>
                  </a:lnTo>
                  <a:lnTo>
                    <a:pt x="127593" y="38829"/>
                  </a:lnTo>
                  <a:lnTo>
                    <a:pt x="121807" y="28441"/>
                  </a:lnTo>
                  <a:lnTo>
                    <a:pt x="114645" y="19064"/>
                  </a:lnTo>
                  <a:lnTo>
                    <a:pt x="106470" y="10955"/>
                  </a:lnTo>
                  <a:lnTo>
                    <a:pt x="97838" y="4565"/>
                  </a:lnTo>
                  <a:lnTo>
                    <a:pt x="88540" y="292"/>
                  </a:lnTo>
                  <a:lnTo>
                    <a:pt x="76647" y="0"/>
                  </a:lnTo>
                  <a:lnTo>
                    <a:pt x="58804" y="65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819258" y="1221897"/>
              <a:ext cx="1" cy="336913"/>
            </a:xfrm>
            <a:custGeom>
              <a:avLst/>
              <a:gdLst/>
              <a:ahLst/>
              <a:cxnLst/>
              <a:rect l="0" t="0" r="0" b="0"/>
              <a:pathLst>
                <a:path w="1" h="336913">
                  <a:moveTo>
                    <a:pt x="0" y="0"/>
                  </a:moveTo>
                  <a:lnTo>
                    <a:pt x="0" y="11870"/>
                  </a:lnTo>
                  <a:lnTo>
                    <a:pt x="0" y="24279"/>
                  </a:lnTo>
                  <a:lnTo>
                    <a:pt x="0" y="38466"/>
                  </a:lnTo>
                  <a:lnTo>
                    <a:pt x="0" y="54174"/>
                  </a:lnTo>
                  <a:lnTo>
                    <a:pt x="0" y="70818"/>
                  </a:lnTo>
                  <a:lnTo>
                    <a:pt x="0" y="87954"/>
                  </a:lnTo>
                  <a:lnTo>
                    <a:pt x="0" y="105328"/>
                  </a:lnTo>
                  <a:lnTo>
                    <a:pt x="0" y="122811"/>
                  </a:lnTo>
                  <a:lnTo>
                    <a:pt x="0" y="140341"/>
                  </a:lnTo>
                  <a:lnTo>
                    <a:pt x="0" y="157889"/>
                  </a:lnTo>
                  <a:lnTo>
                    <a:pt x="0" y="175444"/>
                  </a:lnTo>
                  <a:lnTo>
                    <a:pt x="0" y="192994"/>
                  </a:lnTo>
                  <a:lnTo>
                    <a:pt x="0" y="210375"/>
                  </a:lnTo>
                  <a:lnTo>
                    <a:pt x="0" y="227280"/>
                  </a:lnTo>
                  <a:lnTo>
                    <a:pt x="0" y="243573"/>
                  </a:lnTo>
                  <a:lnTo>
                    <a:pt x="0" y="259264"/>
                  </a:lnTo>
                  <a:lnTo>
                    <a:pt x="0" y="276269"/>
                  </a:lnTo>
                  <a:lnTo>
                    <a:pt x="0" y="299433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713973" y="1390353"/>
              <a:ext cx="210571" cy="21058"/>
            </a:xfrm>
            <a:custGeom>
              <a:avLst/>
              <a:gdLst/>
              <a:ahLst/>
              <a:cxnLst/>
              <a:rect l="0" t="0" r="0" b="0"/>
              <a:pathLst>
                <a:path w="210571" h="21058">
                  <a:moveTo>
                    <a:pt x="210570" y="0"/>
                  </a:moveTo>
                  <a:lnTo>
                    <a:pt x="201702" y="5734"/>
                  </a:lnTo>
                  <a:lnTo>
                    <a:pt x="192715" y="10018"/>
                  </a:lnTo>
                  <a:lnTo>
                    <a:pt x="182719" y="13219"/>
                  </a:lnTo>
                  <a:lnTo>
                    <a:pt x="171739" y="15408"/>
                  </a:lnTo>
                  <a:lnTo>
                    <a:pt x="159927" y="16456"/>
                  </a:lnTo>
                  <a:lnTo>
                    <a:pt x="147464" y="16403"/>
                  </a:lnTo>
                  <a:lnTo>
                    <a:pt x="134354" y="15579"/>
                  </a:lnTo>
                  <a:lnTo>
                    <a:pt x="120425" y="14499"/>
                  </a:lnTo>
                  <a:lnTo>
                    <a:pt x="105659" y="13488"/>
                  </a:lnTo>
                  <a:lnTo>
                    <a:pt x="90491" y="12829"/>
                  </a:lnTo>
                  <a:lnTo>
                    <a:pt x="75689" y="12846"/>
                  </a:lnTo>
                  <a:lnTo>
                    <a:pt x="61669" y="13635"/>
                  </a:lnTo>
                  <a:lnTo>
                    <a:pt x="48744" y="14970"/>
                  </a:lnTo>
                  <a:lnTo>
                    <a:pt x="35925" y="16535"/>
                  </a:lnTo>
                  <a:lnTo>
                    <a:pt x="20973" y="1846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914015" y="1242954"/>
              <a:ext cx="294799" cy="313183"/>
            </a:xfrm>
            <a:custGeom>
              <a:avLst/>
              <a:gdLst/>
              <a:ahLst/>
              <a:cxnLst/>
              <a:rect l="0" t="0" r="0" b="0"/>
              <a:pathLst>
                <a:path w="294799" h="313183">
                  <a:moveTo>
                    <a:pt x="0" y="0"/>
                  </a:moveTo>
                  <a:lnTo>
                    <a:pt x="0" y="14602"/>
                  </a:lnTo>
                  <a:lnTo>
                    <a:pt x="0" y="27873"/>
                  </a:lnTo>
                  <a:lnTo>
                    <a:pt x="4" y="41075"/>
                  </a:lnTo>
                  <a:lnTo>
                    <a:pt x="178" y="54416"/>
                  </a:lnTo>
                  <a:lnTo>
                    <a:pt x="826" y="67925"/>
                  </a:lnTo>
                  <a:lnTo>
                    <a:pt x="2074" y="81583"/>
                  </a:lnTo>
                  <a:lnTo>
                    <a:pt x="3727" y="95522"/>
                  </a:lnTo>
                  <a:lnTo>
                    <a:pt x="5375" y="110020"/>
                  </a:lnTo>
                  <a:lnTo>
                    <a:pt x="6782" y="125177"/>
                  </a:lnTo>
                  <a:lnTo>
                    <a:pt x="8048" y="140780"/>
                  </a:lnTo>
                  <a:lnTo>
                    <a:pt x="9504" y="156406"/>
                  </a:lnTo>
                  <a:lnTo>
                    <a:pt x="11336" y="171807"/>
                  </a:lnTo>
                  <a:lnTo>
                    <a:pt x="13566" y="186910"/>
                  </a:lnTo>
                  <a:lnTo>
                    <a:pt x="16142" y="201738"/>
                  </a:lnTo>
                  <a:lnTo>
                    <a:pt x="18985" y="216342"/>
                  </a:lnTo>
                  <a:lnTo>
                    <a:pt x="21860" y="230777"/>
                  </a:lnTo>
                  <a:lnTo>
                    <a:pt x="24404" y="245089"/>
                  </a:lnTo>
                  <a:lnTo>
                    <a:pt x="26433" y="259284"/>
                  </a:lnTo>
                  <a:lnTo>
                    <a:pt x="27575" y="272258"/>
                  </a:lnTo>
                  <a:lnTo>
                    <a:pt x="27274" y="280470"/>
                  </a:lnTo>
                  <a:lnTo>
                    <a:pt x="25955" y="281772"/>
                  </a:lnTo>
                  <a:lnTo>
                    <a:pt x="24605" y="277942"/>
                  </a:lnTo>
                  <a:lnTo>
                    <a:pt x="23710" y="270868"/>
                  </a:lnTo>
                  <a:lnTo>
                    <a:pt x="23583" y="262004"/>
                  </a:lnTo>
                  <a:lnTo>
                    <a:pt x="24293" y="252236"/>
                  </a:lnTo>
                  <a:lnTo>
                    <a:pt x="25743" y="242036"/>
                  </a:lnTo>
                  <a:lnTo>
                    <a:pt x="27785" y="231636"/>
                  </a:lnTo>
                  <a:lnTo>
                    <a:pt x="30277" y="221166"/>
                  </a:lnTo>
                  <a:lnTo>
                    <a:pt x="33424" y="211334"/>
                  </a:lnTo>
                  <a:lnTo>
                    <a:pt x="37747" y="203391"/>
                  </a:lnTo>
                  <a:lnTo>
                    <a:pt x="43430" y="197870"/>
                  </a:lnTo>
                  <a:lnTo>
                    <a:pt x="50197" y="194807"/>
                  </a:lnTo>
                  <a:lnTo>
                    <a:pt x="57502" y="194105"/>
                  </a:lnTo>
                  <a:lnTo>
                    <a:pt x="64965" y="195453"/>
                  </a:lnTo>
                  <a:lnTo>
                    <a:pt x="72246" y="198592"/>
                  </a:lnTo>
                  <a:lnTo>
                    <a:pt x="78975" y="203423"/>
                  </a:lnTo>
                  <a:lnTo>
                    <a:pt x="85013" y="209738"/>
                  </a:lnTo>
                  <a:lnTo>
                    <a:pt x="90405" y="217245"/>
                  </a:lnTo>
                  <a:lnTo>
                    <a:pt x="95269" y="225653"/>
                  </a:lnTo>
                  <a:lnTo>
                    <a:pt x="99725" y="234719"/>
                  </a:lnTo>
                  <a:lnTo>
                    <a:pt x="103720" y="244417"/>
                  </a:lnTo>
                  <a:lnTo>
                    <a:pt x="107032" y="254912"/>
                  </a:lnTo>
                  <a:lnTo>
                    <a:pt x="109620" y="266164"/>
                  </a:lnTo>
                  <a:lnTo>
                    <a:pt x="112434" y="275656"/>
                  </a:lnTo>
                  <a:lnTo>
                    <a:pt x="116327" y="279942"/>
                  </a:lnTo>
                  <a:lnTo>
                    <a:pt x="120710" y="279550"/>
                  </a:lnTo>
                  <a:lnTo>
                    <a:pt x="125514" y="276204"/>
                  </a:lnTo>
                  <a:lnTo>
                    <a:pt x="131118" y="271527"/>
                  </a:lnTo>
                  <a:lnTo>
                    <a:pt x="138111" y="266899"/>
                  </a:lnTo>
                  <a:lnTo>
                    <a:pt x="146669" y="262987"/>
                  </a:lnTo>
                  <a:lnTo>
                    <a:pt x="156317" y="259621"/>
                  </a:lnTo>
                  <a:lnTo>
                    <a:pt x="166163" y="256099"/>
                  </a:lnTo>
                  <a:lnTo>
                    <a:pt x="175669" y="252006"/>
                  </a:lnTo>
                  <a:lnTo>
                    <a:pt x="184827" y="247245"/>
                  </a:lnTo>
                  <a:lnTo>
                    <a:pt x="193962" y="241887"/>
                  </a:lnTo>
                  <a:lnTo>
                    <a:pt x="203285" y="236052"/>
                  </a:lnTo>
                  <a:lnTo>
                    <a:pt x="212700" y="229861"/>
                  </a:lnTo>
                  <a:lnTo>
                    <a:pt x="221881" y="223412"/>
                  </a:lnTo>
                  <a:lnTo>
                    <a:pt x="230641" y="216778"/>
                  </a:lnTo>
                  <a:lnTo>
                    <a:pt x="238474" y="209851"/>
                  </a:lnTo>
                  <a:lnTo>
                    <a:pt x="244517" y="202362"/>
                  </a:lnTo>
                  <a:lnTo>
                    <a:pt x="248459" y="194215"/>
                  </a:lnTo>
                  <a:lnTo>
                    <a:pt x="250307" y="185624"/>
                  </a:lnTo>
                  <a:lnTo>
                    <a:pt x="250117" y="177010"/>
                  </a:lnTo>
                  <a:lnTo>
                    <a:pt x="248129" y="168638"/>
                  </a:lnTo>
                  <a:lnTo>
                    <a:pt x="244373" y="161069"/>
                  </a:lnTo>
                  <a:lnTo>
                    <a:pt x="238588" y="155203"/>
                  </a:lnTo>
                  <a:lnTo>
                    <a:pt x="230816" y="151381"/>
                  </a:lnTo>
                  <a:lnTo>
                    <a:pt x="221515" y="149614"/>
                  </a:lnTo>
                  <a:lnTo>
                    <a:pt x="211363" y="149858"/>
                  </a:lnTo>
                  <a:lnTo>
                    <a:pt x="200843" y="151877"/>
                  </a:lnTo>
                  <a:lnTo>
                    <a:pt x="190528" y="155484"/>
                  </a:lnTo>
                  <a:lnTo>
                    <a:pt x="181142" y="160637"/>
                  </a:lnTo>
                  <a:lnTo>
                    <a:pt x="172984" y="167176"/>
                  </a:lnTo>
                  <a:lnTo>
                    <a:pt x="165999" y="175004"/>
                  </a:lnTo>
                  <a:lnTo>
                    <a:pt x="159984" y="184161"/>
                  </a:lnTo>
                  <a:lnTo>
                    <a:pt x="154719" y="194539"/>
                  </a:lnTo>
                  <a:lnTo>
                    <a:pt x="150333" y="205761"/>
                  </a:lnTo>
                  <a:lnTo>
                    <a:pt x="147283" y="217286"/>
                  </a:lnTo>
                  <a:lnTo>
                    <a:pt x="145715" y="228777"/>
                  </a:lnTo>
                  <a:lnTo>
                    <a:pt x="145643" y="240101"/>
                  </a:lnTo>
                  <a:lnTo>
                    <a:pt x="147115" y="251238"/>
                  </a:lnTo>
                  <a:lnTo>
                    <a:pt x="150002" y="262206"/>
                  </a:lnTo>
                  <a:lnTo>
                    <a:pt x="154210" y="272877"/>
                  </a:lnTo>
                  <a:lnTo>
                    <a:pt x="159776" y="282977"/>
                  </a:lnTo>
                  <a:lnTo>
                    <a:pt x="166592" y="292390"/>
                  </a:lnTo>
                  <a:lnTo>
                    <a:pt x="174438" y="300678"/>
                  </a:lnTo>
                  <a:lnTo>
                    <a:pt x="183074" y="307034"/>
                  </a:lnTo>
                  <a:lnTo>
                    <a:pt x="192285" y="311190"/>
                  </a:lnTo>
                  <a:lnTo>
                    <a:pt x="201740" y="313182"/>
                  </a:lnTo>
                  <a:lnTo>
                    <a:pt x="211007" y="313089"/>
                  </a:lnTo>
                  <a:lnTo>
                    <a:pt x="219867" y="311177"/>
                  </a:lnTo>
                  <a:lnTo>
                    <a:pt x="228290" y="307811"/>
                  </a:lnTo>
                  <a:lnTo>
                    <a:pt x="236334" y="303352"/>
                  </a:lnTo>
                  <a:lnTo>
                    <a:pt x="244081" y="298101"/>
                  </a:lnTo>
                  <a:lnTo>
                    <a:pt x="251607" y="292291"/>
                  </a:lnTo>
                  <a:lnTo>
                    <a:pt x="258974" y="286094"/>
                  </a:lnTo>
                  <a:lnTo>
                    <a:pt x="266222" y="279634"/>
                  </a:lnTo>
                  <a:lnTo>
                    <a:pt x="273081" y="273109"/>
                  </a:lnTo>
                  <a:lnTo>
                    <a:pt x="279657" y="266049"/>
                  </a:lnTo>
                  <a:lnTo>
                    <a:pt x="286529" y="256720"/>
                  </a:lnTo>
                  <a:lnTo>
                    <a:pt x="294798" y="2421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240398" y="1369296"/>
              <a:ext cx="147400" cy="156953"/>
            </a:xfrm>
            <a:custGeom>
              <a:avLst/>
              <a:gdLst/>
              <a:ahLst/>
              <a:cxnLst/>
              <a:rect l="0" t="0" r="0" b="0"/>
              <a:pathLst>
                <a:path w="147400" h="156953">
                  <a:moveTo>
                    <a:pt x="0" y="94757"/>
                  </a:moveTo>
                  <a:lnTo>
                    <a:pt x="2934" y="103558"/>
                  </a:lnTo>
                  <a:lnTo>
                    <a:pt x="5716" y="111905"/>
                  </a:lnTo>
                  <a:lnTo>
                    <a:pt x="8616" y="120604"/>
                  </a:lnTo>
                  <a:lnTo>
                    <a:pt x="11656" y="129725"/>
                  </a:lnTo>
                  <a:lnTo>
                    <a:pt x="14821" y="139220"/>
                  </a:lnTo>
                  <a:lnTo>
                    <a:pt x="18060" y="148932"/>
                  </a:lnTo>
                  <a:lnTo>
                    <a:pt x="20475" y="156005"/>
                  </a:lnTo>
                  <a:lnTo>
                    <a:pt x="21007" y="156952"/>
                  </a:lnTo>
                  <a:lnTo>
                    <a:pt x="20057" y="152854"/>
                  </a:lnTo>
                  <a:lnTo>
                    <a:pt x="18158" y="145505"/>
                  </a:lnTo>
                  <a:lnTo>
                    <a:pt x="15670" y="136391"/>
                  </a:lnTo>
                  <a:lnTo>
                    <a:pt x="12822" y="126419"/>
                  </a:lnTo>
                  <a:lnTo>
                    <a:pt x="10080" y="116063"/>
                  </a:lnTo>
                  <a:lnTo>
                    <a:pt x="8142" y="105549"/>
                  </a:lnTo>
                  <a:lnTo>
                    <a:pt x="7327" y="94986"/>
                  </a:lnTo>
                  <a:lnTo>
                    <a:pt x="7932" y="84579"/>
                  </a:lnTo>
                  <a:lnTo>
                    <a:pt x="10390" y="74653"/>
                  </a:lnTo>
                  <a:lnTo>
                    <a:pt x="14751" y="65346"/>
                  </a:lnTo>
                  <a:lnTo>
                    <a:pt x="20763" y="56788"/>
                  </a:lnTo>
                  <a:lnTo>
                    <a:pt x="28079" y="49185"/>
                  </a:lnTo>
                  <a:lnTo>
                    <a:pt x="36364" y="42552"/>
                  </a:lnTo>
                  <a:lnTo>
                    <a:pt x="45348" y="36758"/>
                  </a:lnTo>
                  <a:lnTo>
                    <a:pt x="54822" y="31623"/>
                  </a:lnTo>
                  <a:lnTo>
                    <a:pt x="64640" y="26981"/>
                  </a:lnTo>
                  <a:lnTo>
                    <a:pt x="74859" y="22691"/>
                  </a:lnTo>
                  <a:lnTo>
                    <a:pt x="85712" y="18649"/>
                  </a:lnTo>
                  <a:lnTo>
                    <a:pt x="97257" y="14783"/>
                  </a:lnTo>
                  <a:lnTo>
                    <a:pt x="108819" y="11190"/>
                  </a:lnTo>
                  <a:lnTo>
                    <a:pt x="120206" y="7774"/>
                  </a:lnTo>
                  <a:lnTo>
                    <a:pt x="132421" y="4234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629953" y="1379825"/>
              <a:ext cx="126342" cy="178237"/>
            </a:xfrm>
            <a:custGeom>
              <a:avLst/>
              <a:gdLst/>
              <a:ahLst/>
              <a:cxnLst/>
              <a:rect l="0" t="0" r="0" b="0"/>
              <a:pathLst>
                <a:path w="126342" h="178237">
                  <a:moveTo>
                    <a:pt x="0" y="73699"/>
                  </a:moveTo>
                  <a:lnTo>
                    <a:pt x="67" y="85368"/>
                  </a:lnTo>
                  <a:lnTo>
                    <a:pt x="707" y="95856"/>
                  </a:lnTo>
                  <a:lnTo>
                    <a:pt x="2003" y="106158"/>
                  </a:lnTo>
                  <a:lnTo>
                    <a:pt x="3863" y="116460"/>
                  </a:lnTo>
                  <a:lnTo>
                    <a:pt x="6180" y="126803"/>
                  </a:lnTo>
                  <a:lnTo>
                    <a:pt x="8851" y="137193"/>
                  </a:lnTo>
                  <a:lnTo>
                    <a:pt x="11947" y="147621"/>
                  </a:lnTo>
                  <a:lnTo>
                    <a:pt x="15702" y="158079"/>
                  </a:lnTo>
                  <a:lnTo>
                    <a:pt x="20171" y="168485"/>
                  </a:lnTo>
                  <a:lnTo>
                    <a:pt x="24548" y="176245"/>
                  </a:lnTo>
                  <a:lnTo>
                    <a:pt x="27330" y="178236"/>
                  </a:lnTo>
                  <a:lnTo>
                    <a:pt x="28036" y="175635"/>
                  </a:lnTo>
                  <a:lnTo>
                    <a:pt x="27164" y="169913"/>
                  </a:lnTo>
                  <a:lnTo>
                    <a:pt x="25282" y="161882"/>
                  </a:lnTo>
                  <a:lnTo>
                    <a:pt x="22787" y="152103"/>
                  </a:lnTo>
                  <a:lnTo>
                    <a:pt x="20084" y="140868"/>
                  </a:lnTo>
                  <a:lnTo>
                    <a:pt x="17626" y="128233"/>
                  </a:lnTo>
                  <a:lnTo>
                    <a:pt x="15637" y="114357"/>
                  </a:lnTo>
                  <a:lnTo>
                    <a:pt x="14466" y="99962"/>
                  </a:lnTo>
                  <a:lnTo>
                    <a:pt x="14659" y="86215"/>
                  </a:lnTo>
                  <a:lnTo>
                    <a:pt x="16384" y="73713"/>
                  </a:lnTo>
                  <a:lnTo>
                    <a:pt x="19491" y="62523"/>
                  </a:lnTo>
                  <a:lnTo>
                    <a:pt x="23710" y="52465"/>
                  </a:lnTo>
                  <a:lnTo>
                    <a:pt x="28772" y="43295"/>
                  </a:lnTo>
                  <a:lnTo>
                    <a:pt x="34609" y="34949"/>
                  </a:lnTo>
                  <a:lnTo>
                    <a:pt x="41350" y="27546"/>
                  </a:lnTo>
                  <a:lnTo>
                    <a:pt x="48998" y="21082"/>
                  </a:lnTo>
                  <a:lnTo>
                    <a:pt x="57590" y="15585"/>
                  </a:lnTo>
                  <a:lnTo>
                    <a:pt x="67268" y="11190"/>
                  </a:lnTo>
                  <a:lnTo>
                    <a:pt x="77986" y="7864"/>
                  </a:lnTo>
                  <a:lnTo>
                    <a:pt x="88973" y="5439"/>
                  </a:lnTo>
                  <a:lnTo>
                    <a:pt x="99903" y="3458"/>
                  </a:lnTo>
                  <a:lnTo>
                    <a:pt x="111737" y="1744"/>
                  </a:lnTo>
                  <a:lnTo>
                    <a:pt x="12634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793131" y="1377414"/>
              <a:ext cx="131621" cy="148348"/>
            </a:xfrm>
            <a:custGeom>
              <a:avLst/>
              <a:gdLst/>
              <a:ahLst/>
              <a:cxnLst/>
              <a:rect l="0" t="0" r="0" b="0"/>
              <a:pathLst>
                <a:path w="131621" h="148348">
                  <a:moveTo>
                    <a:pt x="15806" y="76110"/>
                  </a:moveTo>
                  <a:lnTo>
                    <a:pt x="27474" y="73177"/>
                  </a:lnTo>
                  <a:lnTo>
                    <a:pt x="37963" y="70394"/>
                  </a:lnTo>
                  <a:lnTo>
                    <a:pt x="48265" y="67490"/>
                  </a:lnTo>
                  <a:lnTo>
                    <a:pt x="58566" y="64277"/>
                  </a:lnTo>
                  <a:lnTo>
                    <a:pt x="68910" y="60464"/>
                  </a:lnTo>
                  <a:lnTo>
                    <a:pt x="79286" y="55937"/>
                  </a:lnTo>
                  <a:lnTo>
                    <a:pt x="89195" y="50428"/>
                  </a:lnTo>
                  <a:lnTo>
                    <a:pt x="97708" y="43444"/>
                  </a:lnTo>
                  <a:lnTo>
                    <a:pt x="104410" y="34871"/>
                  </a:lnTo>
                  <a:lnTo>
                    <a:pt x="108737" y="25538"/>
                  </a:lnTo>
                  <a:lnTo>
                    <a:pt x="109760" y="16961"/>
                  </a:lnTo>
                  <a:lnTo>
                    <a:pt x="107297" y="9948"/>
                  </a:lnTo>
                  <a:lnTo>
                    <a:pt x="101931" y="4770"/>
                  </a:lnTo>
                  <a:lnTo>
                    <a:pt x="94601" y="1513"/>
                  </a:lnTo>
                  <a:lnTo>
                    <a:pt x="86057" y="0"/>
                  </a:lnTo>
                  <a:lnTo>
                    <a:pt x="76937" y="67"/>
                  </a:lnTo>
                  <a:lnTo>
                    <a:pt x="67838" y="1684"/>
                  </a:lnTo>
                  <a:lnTo>
                    <a:pt x="59063" y="4688"/>
                  </a:lnTo>
                  <a:lnTo>
                    <a:pt x="50682" y="8818"/>
                  </a:lnTo>
                  <a:lnTo>
                    <a:pt x="42660" y="13805"/>
                  </a:lnTo>
                  <a:lnTo>
                    <a:pt x="34929" y="19422"/>
                  </a:lnTo>
                  <a:lnTo>
                    <a:pt x="27582" y="25649"/>
                  </a:lnTo>
                  <a:lnTo>
                    <a:pt x="20866" y="32661"/>
                  </a:lnTo>
                  <a:lnTo>
                    <a:pt x="14869" y="40494"/>
                  </a:lnTo>
                  <a:lnTo>
                    <a:pt x="9688" y="49213"/>
                  </a:lnTo>
                  <a:lnTo>
                    <a:pt x="5506" y="58976"/>
                  </a:lnTo>
                  <a:lnTo>
                    <a:pt x="2332" y="69761"/>
                  </a:lnTo>
                  <a:lnTo>
                    <a:pt x="354" y="81088"/>
                  </a:lnTo>
                  <a:lnTo>
                    <a:pt x="0" y="92151"/>
                  </a:lnTo>
                  <a:lnTo>
                    <a:pt x="1355" y="102514"/>
                  </a:lnTo>
                  <a:lnTo>
                    <a:pt x="4215" y="112096"/>
                  </a:lnTo>
                  <a:lnTo>
                    <a:pt x="8267" y="120993"/>
                  </a:lnTo>
                  <a:lnTo>
                    <a:pt x="13222" y="129333"/>
                  </a:lnTo>
                  <a:lnTo>
                    <a:pt x="19157" y="136766"/>
                  </a:lnTo>
                  <a:lnTo>
                    <a:pt x="26497" y="142481"/>
                  </a:lnTo>
                  <a:lnTo>
                    <a:pt x="35355" y="146178"/>
                  </a:lnTo>
                  <a:lnTo>
                    <a:pt x="45406" y="148017"/>
                  </a:lnTo>
                  <a:lnTo>
                    <a:pt x="56068" y="148347"/>
                  </a:lnTo>
                  <a:lnTo>
                    <a:pt x="66940" y="147533"/>
                  </a:lnTo>
                  <a:lnTo>
                    <a:pt x="77757" y="145849"/>
                  </a:lnTo>
                  <a:lnTo>
                    <a:pt x="89587" y="143203"/>
                  </a:lnTo>
                  <a:lnTo>
                    <a:pt x="105699" y="138253"/>
                  </a:lnTo>
                  <a:lnTo>
                    <a:pt x="131620" y="12875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992734" y="1413043"/>
              <a:ext cx="174173" cy="125995"/>
            </a:xfrm>
            <a:custGeom>
              <a:avLst/>
              <a:gdLst/>
              <a:ahLst/>
              <a:cxnLst/>
              <a:rect l="0" t="0" r="0" b="0"/>
              <a:pathLst>
                <a:path w="174173" h="125995">
                  <a:moveTo>
                    <a:pt x="68887" y="72067"/>
                  </a:moveTo>
                  <a:lnTo>
                    <a:pt x="77488" y="68932"/>
                  </a:lnTo>
                  <a:lnTo>
                    <a:pt x="83914" y="64229"/>
                  </a:lnTo>
                  <a:lnTo>
                    <a:pt x="88713" y="57449"/>
                  </a:lnTo>
                  <a:lnTo>
                    <a:pt x="91909" y="49175"/>
                  </a:lnTo>
                  <a:lnTo>
                    <a:pt x="93158" y="40358"/>
                  </a:lnTo>
                  <a:lnTo>
                    <a:pt x="92440" y="31605"/>
                  </a:lnTo>
                  <a:lnTo>
                    <a:pt x="89859" y="23320"/>
                  </a:lnTo>
                  <a:lnTo>
                    <a:pt x="85470" y="15849"/>
                  </a:lnTo>
                  <a:lnTo>
                    <a:pt x="79485" y="9293"/>
                  </a:lnTo>
                  <a:lnTo>
                    <a:pt x="72215" y="4047"/>
                  </a:lnTo>
                  <a:lnTo>
                    <a:pt x="63974" y="872"/>
                  </a:lnTo>
                  <a:lnTo>
                    <a:pt x="55037" y="0"/>
                  </a:lnTo>
                  <a:lnTo>
                    <a:pt x="45937" y="1362"/>
                  </a:lnTo>
                  <a:lnTo>
                    <a:pt x="37441" y="4859"/>
                  </a:lnTo>
                  <a:lnTo>
                    <a:pt x="29916" y="10210"/>
                  </a:lnTo>
                  <a:lnTo>
                    <a:pt x="23374" y="17037"/>
                  </a:lnTo>
                  <a:lnTo>
                    <a:pt x="17663" y="24974"/>
                  </a:lnTo>
                  <a:lnTo>
                    <a:pt x="12602" y="33717"/>
                  </a:lnTo>
                  <a:lnTo>
                    <a:pt x="8184" y="43195"/>
                  </a:lnTo>
                  <a:lnTo>
                    <a:pt x="4580" y="53541"/>
                  </a:lnTo>
                  <a:lnTo>
                    <a:pt x="1827" y="64752"/>
                  </a:lnTo>
                  <a:lnTo>
                    <a:pt x="147" y="76383"/>
                  </a:lnTo>
                  <a:lnTo>
                    <a:pt x="0" y="87657"/>
                  </a:lnTo>
                  <a:lnTo>
                    <a:pt x="1507" y="98156"/>
                  </a:lnTo>
                  <a:lnTo>
                    <a:pt x="4808" y="107493"/>
                  </a:lnTo>
                  <a:lnTo>
                    <a:pt x="10223" y="115160"/>
                  </a:lnTo>
                  <a:lnTo>
                    <a:pt x="17706" y="121040"/>
                  </a:lnTo>
                  <a:lnTo>
                    <a:pt x="26458" y="124851"/>
                  </a:lnTo>
                  <a:lnTo>
                    <a:pt x="35168" y="125994"/>
                  </a:lnTo>
                  <a:lnTo>
                    <a:pt x="43095" y="124393"/>
                  </a:lnTo>
                  <a:lnTo>
                    <a:pt x="50209" y="120405"/>
                  </a:lnTo>
                  <a:lnTo>
                    <a:pt x="56901" y="114531"/>
                  </a:lnTo>
                  <a:lnTo>
                    <a:pt x="63466" y="107248"/>
                  </a:lnTo>
                  <a:lnTo>
                    <a:pt x="69724" y="98786"/>
                  </a:lnTo>
                  <a:lnTo>
                    <a:pt x="75109" y="89138"/>
                  </a:lnTo>
                  <a:lnTo>
                    <a:pt x="79381" y="78425"/>
                  </a:lnTo>
                  <a:lnTo>
                    <a:pt x="83149" y="68049"/>
                  </a:lnTo>
                  <a:lnTo>
                    <a:pt x="87457" y="61642"/>
                  </a:lnTo>
                  <a:lnTo>
                    <a:pt x="92125" y="61065"/>
                  </a:lnTo>
                  <a:lnTo>
                    <a:pt x="96431" y="64497"/>
                  </a:lnTo>
                  <a:lnTo>
                    <a:pt x="100511" y="70255"/>
                  </a:lnTo>
                  <a:lnTo>
                    <a:pt x="104834" y="77124"/>
                  </a:lnTo>
                  <a:lnTo>
                    <a:pt x="109653" y="84412"/>
                  </a:lnTo>
                  <a:lnTo>
                    <a:pt x="115166" y="91631"/>
                  </a:lnTo>
                  <a:lnTo>
                    <a:pt x="121607" y="98346"/>
                  </a:lnTo>
                  <a:lnTo>
                    <a:pt x="129001" y="104385"/>
                  </a:lnTo>
                  <a:lnTo>
                    <a:pt x="136955" y="109630"/>
                  </a:lnTo>
                  <a:lnTo>
                    <a:pt x="145650" y="114427"/>
                  </a:lnTo>
                  <a:lnTo>
                    <a:pt x="156967" y="119194"/>
                  </a:lnTo>
                  <a:lnTo>
                    <a:pt x="174172" y="12470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151357" y="1231395"/>
              <a:ext cx="152420" cy="306358"/>
            </a:xfrm>
            <a:custGeom>
              <a:avLst/>
              <a:gdLst/>
              <a:ahLst/>
              <a:cxnLst/>
              <a:rect l="0" t="0" r="0" b="0"/>
              <a:pathLst>
                <a:path w="152420" h="306358">
                  <a:moveTo>
                    <a:pt x="89248" y="274772"/>
                  </a:moveTo>
                  <a:lnTo>
                    <a:pt x="92048" y="265971"/>
                  </a:lnTo>
                  <a:lnTo>
                    <a:pt x="93550" y="257624"/>
                  </a:lnTo>
                  <a:lnTo>
                    <a:pt x="93852" y="248930"/>
                  </a:lnTo>
                  <a:lnTo>
                    <a:pt x="93000" y="239982"/>
                  </a:lnTo>
                  <a:lnTo>
                    <a:pt x="90884" y="231135"/>
                  </a:lnTo>
                  <a:lnTo>
                    <a:pt x="87552" y="222605"/>
                  </a:lnTo>
                  <a:lnTo>
                    <a:pt x="82872" y="214763"/>
                  </a:lnTo>
                  <a:lnTo>
                    <a:pt x="76455" y="208182"/>
                  </a:lnTo>
                  <a:lnTo>
                    <a:pt x="68260" y="203067"/>
                  </a:lnTo>
                  <a:lnTo>
                    <a:pt x="58843" y="199618"/>
                  </a:lnTo>
                  <a:lnTo>
                    <a:pt x="49146" y="198194"/>
                  </a:lnTo>
                  <a:lnTo>
                    <a:pt x="39745" y="198798"/>
                  </a:lnTo>
                  <a:lnTo>
                    <a:pt x="30996" y="201303"/>
                  </a:lnTo>
                  <a:lnTo>
                    <a:pt x="23199" y="205642"/>
                  </a:lnTo>
                  <a:lnTo>
                    <a:pt x="16409" y="211600"/>
                  </a:lnTo>
                  <a:lnTo>
                    <a:pt x="10664" y="219021"/>
                  </a:lnTo>
                  <a:lnTo>
                    <a:pt x="6088" y="227896"/>
                  </a:lnTo>
                  <a:lnTo>
                    <a:pt x="2643" y="238077"/>
                  </a:lnTo>
                  <a:lnTo>
                    <a:pt x="480" y="248996"/>
                  </a:lnTo>
                  <a:lnTo>
                    <a:pt x="0" y="259785"/>
                  </a:lnTo>
                  <a:lnTo>
                    <a:pt x="1280" y="269949"/>
                  </a:lnTo>
                  <a:lnTo>
                    <a:pt x="4428" y="278889"/>
                  </a:lnTo>
                  <a:lnTo>
                    <a:pt x="9739" y="285758"/>
                  </a:lnTo>
                  <a:lnTo>
                    <a:pt x="17161" y="290288"/>
                  </a:lnTo>
                  <a:lnTo>
                    <a:pt x="26211" y="292380"/>
                  </a:lnTo>
                  <a:lnTo>
                    <a:pt x="36188" y="291829"/>
                  </a:lnTo>
                  <a:lnTo>
                    <a:pt x="46587" y="288795"/>
                  </a:lnTo>
                  <a:lnTo>
                    <a:pt x="56819" y="283694"/>
                  </a:lnTo>
                  <a:lnTo>
                    <a:pt x="66149" y="276999"/>
                  </a:lnTo>
                  <a:lnTo>
                    <a:pt x="74269" y="269129"/>
                  </a:lnTo>
                  <a:lnTo>
                    <a:pt x="81229" y="260256"/>
                  </a:lnTo>
                  <a:lnTo>
                    <a:pt x="87227" y="250324"/>
                  </a:lnTo>
                  <a:lnTo>
                    <a:pt x="92485" y="239380"/>
                  </a:lnTo>
                  <a:lnTo>
                    <a:pt x="97036" y="227422"/>
                  </a:lnTo>
                  <a:lnTo>
                    <a:pt x="100729" y="214330"/>
                  </a:lnTo>
                  <a:lnTo>
                    <a:pt x="103552" y="200148"/>
                  </a:lnTo>
                  <a:lnTo>
                    <a:pt x="105619" y="185047"/>
                  </a:lnTo>
                  <a:lnTo>
                    <a:pt x="107090" y="169233"/>
                  </a:lnTo>
                  <a:lnTo>
                    <a:pt x="108117" y="152891"/>
                  </a:lnTo>
                  <a:lnTo>
                    <a:pt x="108824" y="136172"/>
                  </a:lnTo>
                  <a:lnTo>
                    <a:pt x="109307" y="119189"/>
                  </a:lnTo>
                  <a:lnTo>
                    <a:pt x="109629" y="102033"/>
                  </a:lnTo>
                  <a:lnTo>
                    <a:pt x="109678" y="85089"/>
                  </a:lnTo>
                  <a:lnTo>
                    <a:pt x="109178" y="69012"/>
                  </a:lnTo>
                  <a:lnTo>
                    <a:pt x="108025" y="54083"/>
                  </a:lnTo>
                  <a:lnTo>
                    <a:pt x="106267" y="40091"/>
                  </a:lnTo>
                  <a:lnTo>
                    <a:pt x="104015" y="26541"/>
                  </a:lnTo>
                  <a:lnTo>
                    <a:pt x="101383" y="13175"/>
                  </a:lnTo>
                  <a:lnTo>
                    <a:pt x="98327" y="2944"/>
                  </a:lnTo>
                  <a:lnTo>
                    <a:pt x="95264" y="0"/>
                  </a:lnTo>
                  <a:lnTo>
                    <a:pt x="93030" y="3639"/>
                  </a:lnTo>
                  <a:lnTo>
                    <a:pt x="91609" y="11974"/>
                  </a:lnTo>
                  <a:lnTo>
                    <a:pt x="90903" y="23619"/>
                  </a:lnTo>
                  <a:lnTo>
                    <a:pt x="91010" y="37807"/>
                  </a:lnTo>
                  <a:lnTo>
                    <a:pt x="91927" y="53955"/>
                  </a:lnTo>
                  <a:lnTo>
                    <a:pt x="93540" y="71401"/>
                  </a:lnTo>
                  <a:lnTo>
                    <a:pt x="95701" y="89434"/>
                  </a:lnTo>
                  <a:lnTo>
                    <a:pt x="98270" y="107607"/>
                  </a:lnTo>
                  <a:lnTo>
                    <a:pt x="101132" y="125561"/>
                  </a:lnTo>
                  <a:lnTo>
                    <a:pt x="104200" y="142926"/>
                  </a:lnTo>
                  <a:lnTo>
                    <a:pt x="107410" y="159571"/>
                  </a:lnTo>
                  <a:lnTo>
                    <a:pt x="110717" y="175547"/>
                  </a:lnTo>
                  <a:lnTo>
                    <a:pt x="114090" y="190976"/>
                  </a:lnTo>
                  <a:lnTo>
                    <a:pt x="117514" y="205987"/>
                  </a:lnTo>
                  <a:lnTo>
                    <a:pt x="121134" y="220528"/>
                  </a:lnTo>
                  <a:lnTo>
                    <a:pt x="125252" y="234381"/>
                  </a:lnTo>
                  <a:lnTo>
                    <a:pt x="129978" y="247471"/>
                  </a:lnTo>
                  <a:lnTo>
                    <a:pt x="134970" y="259620"/>
                  </a:lnTo>
                  <a:lnTo>
                    <a:pt x="140007" y="271761"/>
                  </a:lnTo>
                  <a:lnTo>
                    <a:pt x="145534" y="286078"/>
                  </a:lnTo>
                  <a:lnTo>
                    <a:pt x="152419" y="3063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566989" y="1360179"/>
              <a:ext cx="368498" cy="142650"/>
            </a:xfrm>
            <a:custGeom>
              <a:avLst/>
              <a:gdLst/>
              <a:ahLst/>
              <a:cxnLst/>
              <a:rect l="0" t="0" r="0" b="0"/>
              <a:pathLst>
                <a:path w="368498" h="142650">
                  <a:moveTo>
                    <a:pt x="0" y="40703"/>
                  </a:moveTo>
                  <a:lnTo>
                    <a:pt x="2867" y="52438"/>
                  </a:lnTo>
                  <a:lnTo>
                    <a:pt x="5008" y="63567"/>
                  </a:lnTo>
                  <a:lnTo>
                    <a:pt x="6616" y="75161"/>
                  </a:lnTo>
                  <a:lnTo>
                    <a:pt x="7969" y="87149"/>
                  </a:lnTo>
                  <a:lnTo>
                    <a:pt x="9467" y="99161"/>
                  </a:lnTo>
                  <a:lnTo>
                    <a:pt x="11290" y="110892"/>
                  </a:lnTo>
                  <a:lnTo>
                    <a:pt x="12510" y="119774"/>
                  </a:lnTo>
                  <a:lnTo>
                    <a:pt x="12051" y="122698"/>
                  </a:lnTo>
                  <a:lnTo>
                    <a:pt x="10451" y="120711"/>
                  </a:lnTo>
                  <a:lnTo>
                    <a:pt x="8338" y="115181"/>
                  </a:lnTo>
                  <a:lnTo>
                    <a:pt x="6277" y="106709"/>
                  </a:lnTo>
                  <a:lnTo>
                    <a:pt x="4553" y="95804"/>
                  </a:lnTo>
                  <a:lnTo>
                    <a:pt x="3391" y="83158"/>
                  </a:lnTo>
                  <a:lnTo>
                    <a:pt x="3058" y="69564"/>
                  </a:lnTo>
                  <a:lnTo>
                    <a:pt x="3620" y="55563"/>
                  </a:lnTo>
                  <a:lnTo>
                    <a:pt x="5303" y="41916"/>
                  </a:lnTo>
                  <a:lnTo>
                    <a:pt x="8559" y="29667"/>
                  </a:lnTo>
                  <a:lnTo>
                    <a:pt x="13486" y="19262"/>
                  </a:lnTo>
                  <a:lnTo>
                    <a:pt x="19726" y="11108"/>
                  </a:lnTo>
                  <a:lnTo>
                    <a:pt x="26671" y="5822"/>
                  </a:lnTo>
                  <a:lnTo>
                    <a:pt x="33893" y="3452"/>
                  </a:lnTo>
                  <a:lnTo>
                    <a:pt x="41179" y="3604"/>
                  </a:lnTo>
                  <a:lnTo>
                    <a:pt x="48444" y="5740"/>
                  </a:lnTo>
                  <a:lnTo>
                    <a:pt x="55655" y="9362"/>
                  </a:lnTo>
                  <a:lnTo>
                    <a:pt x="62649" y="14381"/>
                  </a:lnTo>
                  <a:lnTo>
                    <a:pt x="69127" y="21096"/>
                  </a:lnTo>
                  <a:lnTo>
                    <a:pt x="74963" y="29536"/>
                  </a:lnTo>
                  <a:lnTo>
                    <a:pt x="80036" y="39474"/>
                  </a:lnTo>
                  <a:lnTo>
                    <a:pt x="84145" y="50593"/>
                  </a:lnTo>
                  <a:lnTo>
                    <a:pt x="87284" y="62505"/>
                  </a:lnTo>
                  <a:lnTo>
                    <a:pt x="89720" y="71827"/>
                  </a:lnTo>
                  <a:lnTo>
                    <a:pt x="91786" y="74176"/>
                  </a:lnTo>
                  <a:lnTo>
                    <a:pt x="93682" y="70177"/>
                  </a:lnTo>
                  <a:lnTo>
                    <a:pt x="95694" y="61652"/>
                  </a:lnTo>
                  <a:lnTo>
                    <a:pt x="98139" y="50581"/>
                  </a:lnTo>
                  <a:lnTo>
                    <a:pt x="101351" y="38918"/>
                  </a:lnTo>
                  <a:lnTo>
                    <a:pt x="105425" y="27757"/>
                  </a:lnTo>
                  <a:lnTo>
                    <a:pt x="110441" y="18108"/>
                  </a:lnTo>
                  <a:lnTo>
                    <a:pt x="116552" y="11192"/>
                  </a:lnTo>
                  <a:lnTo>
                    <a:pt x="123729" y="7389"/>
                  </a:lnTo>
                  <a:lnTo>
                    <a:pt x="131649" y="6406"/>
                  </a:lnTo>
                  <a:lnTo>
                    <a:pt x="139802" y="7696"/>
                  </a:lnTo>
                  <a:lnTo>
                    <a:pt x="147869" y="10709"/>
                  </a:lnTo>
                  <a:lnTo>
                    <a:pt x="155573" y="15301"/>
                  </a:lnTo>
                  <a:lnTo>
                    <a:pt x="162593" y="21720"/>
                  </a:lnTo>
                  <a:lnTo>
                    <a:pt x="168830" y="29953"/>
                  </a:lnTo>
                  <a:lnTo>
                    <a:pt x="174357" y="39580"/>
                  </a:lnTo>
                  <a:lnTo>
                    <a:pt x="179311" y="49958"/>
                  </a:lnTo>
                  <a:lnTo>
                    <a:pt x="183833" y="60642"/>
                  </a:lnTo>
                  <a:lnTo>
                    <a:pt x="188043" y="71409"/>
                  </a:lnTo>
                  <a:lnTo>
                    <a:pt x="192030" y="82164"/>
                  </a:lnTo>
                  <a:lnTo>
                    <a:pt x="195869" y="92854"/>
                  </a:lnTo>
                  <a:lnTo>
                    <a:pt x="199794" y="102652"/>
                  </a:lnTo>
                  <a:lnTo>
                    <a:pt x="204955" y="109784"/>
                  </a:lnTo>
                  <a:lnTo>
                    <a:pt x="211905" y="113484"/>
                  </a:lnTo>
                  <a:lnTo>
                    <a:pt x="219570" y="114433"/>
                  </a:lnTo>
                  <a:lnTo>
                    <a:pt x="227712" y="113602"/>
                  </a:lnTo>
                  <a:lnTo>
                    <a:pt x="236184" y="111537"/>
                  </a:lnTo>
                  <a:lnTo>
                    <a:pt x="244649" y="108367"/>
                  </a:lnTo>
                  <a:lnTo>
                    <a:pt x="252904" y="104221"/>
                  </a:lnTo>
                  <a:lnTo>
                    <a:pt x="261055" y="99444"/>
                  </a:lnTo>
                  <a:lnTo>
                    <a:pt x="269432" y="94532"/>
                  </a:lnTo>
                  <a:lnTo>
                    <a:pt x="278212" y="89773"/>
                  </a:lnTo>
                  <a:lnTo>
                    <a:pt x="287412" y="85100"/>
                  </a:lnTo>
                  <a:lnTo>
                    <a:pt x="296973" y="80201"/>
                  </a:lnTo>
                  <a:lnTo>
                    <a:pt x="306807" y="74900"/>
                  </a:lnTo>
                  <a:lnTo>
                    <a:pt x="316513" y="69016"/>
                  </a:lnTo>
                  <a:lnTo>
                    <a:pt x="325416" y="62301"/>
                  </a:lnTo>
                  <a:lnTo>
                    <a:pt x="333202" y="54709"/>
                  </a:lnTo>
                  <a:lnTo>
                    <a:pt x="339408" y="46507"/>
                  </a:lnTo>
                  <a:lnTo>
                    <a:pt x="343297" y="38163"/>
                  </a:lnTo>
                  <a:lnTo>
                    <a:pt x="344680" y="29966"/>
                  </a:lnTo>
                  <a:lnTo>
                    <a:pt x="343677" y="22176"/>
                  </a:lnTo>
                  <a:lnTo>
                    <a:pt x="340427" y="15098"/>
                  </a:lnTo>
                  <a:lnTo>
                    <a:pt x="335246" y="8835"/>
                  </a:lnTo>
                  <a:lnTo>
                    <a:pt x="328534" y="3801"/>
                  </a:lnTo>
                  <a:lnTo>
                    <a:pt x="320676" y="774"/>
                  </a:lnTo>
                  <a:lnTo>
                    <a:pt x="311993" y="0"/>
                  </a:lnTo>
                  <a:lnTo>
                    <a:pt x="302896" y="1260"/>
                  </a:lnTo>
                  <a:lnTo>
                    <a:pt x="293871" y="4156"/>
                  </a:lnTo>
                  <a:lnTo>
                    <a:pt x="285177" y="8295"/>
                  </a:lnTo>
                  <a:lnTo>
                    <a:pt x="277036" y="13665"/>
                  </a:lnTo>
                  <a:lnTo>
                    <a:pt x="269712" y="20616"/>
                  </a:lnTo>
                  <a:lnTo>
                    <a:pt x="263272" y="29215"/>
                  </a:lnTo>
                  <a:lnTo>
                    <a:pt x="257777" y="39259"/>
                  </a:lnTo>
                  <a:lnTo>
                    <a:pt x="253376" y="50450"/>
                  </a:lnTo>
                  <a:lnTo>
                    <a:pt x="250052" y="62494"/>
                  </a:lnTo>
                  <a:lnTo>
                    <a:pt x="247971" y="74987"/>
                  </a:lnTo>
                  <a:lnTo>
                    <a:pt x="247548" y="87440"/>
                  </a:lnTo>
                  <a:lnTo>
                    <a:pt x="248861" y="99579"/>
                  </a:lnTo>
                  <a:lnTo>
                    <a:pt x="251862" y="111017"/>
                  </a:lnTo>
                  <a:lnTo>
                    <a:pt x="256542" y="121173"/>
                  </a:lnTo>
                  <a:lnTo>
                    <a:pt x="262727" y="129841"/>
                  </a:lnTo>
                  <a:lnTo>
                    <a:pt x="270132" y="136661"/>
                  </a:lnTo>
                  <a:lnTo>
                    <a:pt x="278465" y="140970"/>
                  </a:lnTo>
                  <a:lnTo>
                    <a:pt x="287473" y="142649"/>
                  </a:lnTo>
                  <a:lnTo>
                    <a:pt x="296961" y="142184"/>
                  </a:lnTo>
                  <a:lnTo>
                    <a:pt x="306782" y="140362"/>
                  </a:lnTo>
                  <a:lnTo>
                    <a:pt x="316822" y="137775"/>
                  </a:lnTo>
                  <a:lnTo>
                    <a:pt x="326748" y="134731"/>
                  </a:lnTo>
                  <a:lnTo>
                    <a:pt x="337071" y="130944"/>
                  </a:lnTo>
                  <a:lnTo>
                    <a:pt x="349818" y="124973"/>
                  </a:lnTo>
                  <a:lnTo>
                    <a:pt x="368497" y="11440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144780" y="1366836"/>
              <a:ext cx="169733" cy="135097"/>
            </a:xfrm>
            <a:custGeom>
              <a:avLst/>
              <a:gdLst/>
              <a:ahLst/>
              <a:cxnLst/>
              <a:rect l="0" t="0" r="0" b="0"/>
              <a:pathLst>
                <a:path w="169733" h="135097">
                  <a:moveTo>
                    <a:pt x="106561" y="76160"/>
                  </a:moveTo>
                  <a:lnTo>
                    <a:pt x="106427" y="64559"/>
                  </a:lnTo>
                  <a:lnTo>
                    <a:pt x="105147" y="54710"/>
                  </a:lnTo>
                  <a:lnTo>
                    <a:pt x="102554" y="45705"/>
                  </a:lnTo>
                  <a:lnTo>
                    <a:pt x="98834" y="37263"/>
                  </a:lnTo>
                  <a:lnTo>
                    <a:pt x="94201" y="29236"/>
                  </a:lnTo>
                  <a:lnTo>
                    <a:pt x="88859" y="21522"/>
                  </a:lnTo>
                  <a:lnTo>
                    <a:pt x="82666" y="14363"/>
                  </a:lnTo>
                  <a:lnTo>
                    <a:pt x="75155" y="8309"/>
                  </a:lnTo>
                  <a:lnTo>
                    <a:pt x="66187" y="3585"/>
                  </a:lnTo>
                  <a:lnTo>
                    <a:pt x="56234" y="583"/>
                  </a:lnTo>
                  <a:lnTo>
                    <a:pt x="46168" y="0"/>
                  </a:lnTo>
                  <a:lnTo>
                    <a:pt x="36517" y="1988"/>
                  </a:lnTo>
                  <a:lnTo>
                    <a:pt x="27598" y="6409"/>
                  </a:lnTo>
                  <a:lnTo>
                    <a:pt x="19687" y="13106"/>
                  </a:lnTo>
                  <a:lnTo>
                    <a:pt x="12825" y="21752"/>
                  </a:lnTo>
                  <a:lnTo>
                    <a:pt x="7201" y="31773"/>
                  </a:lnTo>
                  <a:lnTo>
                    <a:pt x="3238" y="42475"/>
                  </a:lnTo>
                  <a:lnTo>
                    <a:pt x="1010" y="53409"/>
                  </a:lnTo>
                  <a:lnTo>
                    <a:pt x="138" y="64528"/>
                  </a:lnTo>
                  <a:lnTo>
                    <a:pt x="0" y="76058"/>
                  </a:lnTo>
                  <a:lnTo>
                    <a:pt x="174" y="88099"/>
                  </a:lnTo>
                  <a:lnTo>
                    <a:pt x="932" y="100135"/>
                  </a:lnTo>
                  <a:lnTo>
                    <a:pt x="3103" y="111157"/>
                  </a:lnTo>
                  <a:lnTo>
                    <a:pt x="7047" y="120668"/>
                  </a:lnTo>
                  <a:lnTo>
                    <a:pt x="12663" y="128188"/>
                  </a:lnTo>
                  <a:lnTo>
                    <a:pt x="19654" y="133034"/>
                  </a:lnTo>
                  <a:lnTo>
                    <a:pt x="27684" y="135096"/>
                  </a:lnTo>
                  <a:lnTo>
                    <a:pt x="36143" y="134565"/>
                  </a:lnTo>
                  <a:lnTo>
                    <a:pt x="44194" y="131640"/>
                  </a:lnTo>
                  <a:lnTo>
                    <a:pt x="51413" y="126675"/>
                  </a:lnTo>
                  <a:lnTo>
                    <a:pt x="57747" y="119940"/>
                  </a:lnTo>
                  <a:lnTo>
                    <a:pt x="63316" y="111535"/>
                  </a:lnTo>
                  <a:lnTo>
                    <a:pt x="68301" y="101696"/>
                  </a:lnTo>
                  <a:lnTo>
                    <a:pt x="73381" y="91945"/>
                  </a:lnTo>
                  <a:lnTo>
                    <a:pt x="79600" y="85998"/>
                  </a:lnTo>
                  <a:lnTo>
                    <a:pt x="86891" y="85734"/>
                  </a:lnTo>
                  <a:lnTo>
                    <a:pt x="94606" y="89354"/>
                  </a:lnTo>
                  <a:lnTo>
                    <a:pt x="102736" y="95054"/>
                  </a:lnTo>
                  <a:lnTo>
                    <a:pt x="111358" y="101342"/>
                  </a:lnTo>
                  <a:lnTo>
                    <a:pt x="120443" y="107417"/>
                  </a:lnTo>
                  <a:lnTo>
                    <a:pt x="129650" y="112852"/>
                  </a:lnTo>
                  <a:lnTo>
                    <a:pt x="139379" y="117879"/>
                  </a:lnTo>
                  <a:lnTo>
                    <a:pt x="151598" y="122925"/>
                  </a:lnTo>
                  <a:lnTo>
                    <a:pt x="169732" y="12880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570059" y="1343636"/>
              <a:ext cx="141757" cy="180786"/>
            </a:xfrm>
            <a:custGeom>
              <a:avLst/>
              <a:gdLst/>
              <a:ahLst/>
              <a:cxnLst/>
              <a:rect l="0" t="0" r="0" b="0"/>
              <a:pathLst>
                <a:path w="141757" h="180786">
                  <a:moveTo>
                    <a:pt x="102422" y="4603"/>
                  </a:moveTo>
                  <a:lnTo>
                    <a:pt x="93620" y="1804"/>
                  </a:lnTo>
                  <a:lnTo>
                    <a:pt x="85274" y="302"/>
                  </a:lnTo>
                  <a:lnTo>
                    <a:pt x="76575" y="0"/>
                  </a:lnTo>
                  <a:lnTo>
                    <a:pt x="67454" y="852"/>
                  </a:lnTo>
                  <a:lnTo>
                    <a:pt x="57959" y="2968"/>
                  </a:lnTo>
                  <a:lnTo>
                    <a:pt x="48172" y="6290"/>
                  </a:lnTo>
                  <a:lnTo>
                    <a:pt x="38331" y="10625"/>
                  </a:lnTo>
                  <a:lnTo>
                    <a:pt x="28805" y="15745"/>
                  </a:lnTo>
                  <a:lnTo>
                    <a:pt x="19786" y="21447"/>
                  </a:lnTo>
                  <a:lnTo>
                    <a:pt x="11765" y="27732"/>
                  </a:lnTo>
                  <a:lnTo>
                    <a:pt x="5589" y="34781"/>
                  </a:lnTo>
                  <a:lnTo>
                    <a:pt x="1565" y="42620"/>
                  </a:lnTo>
                  <a:lnTo>
                    <a:pt x="0" y="50664"/>
                  </a:lnTo>
                  <a:lnTo>
                    <a:pt x="1444" y="57845"/>
                  </a:lnTo>
                  <a:lnTo>
                    <a:pt x="5895" y="63637"/>
                  </a:lnTo>
                  <a:lnTo>
                    <a:pt x="12764" y="68185"/>
                  </a:lnTo>
                  <a:lnTo>
                    <a:pt x="21184" y="72011"/>
                  </a:lnTo>
                  <a:lnTo>
                    <a:pt x="30504" y="75511"/>
                  </a:lnTo>
                  <a:lnTo>
                    <a:pt x="40333" y="78898"/>
                  </a:lnTo>
                  <a:lnTo>
                    <a:pt x="50448" y="82267"/>
                  </a:lnTo>
                  <a:lnTo>
                    <a:pt x="60727" y="85654"/>
                  </a:lnTo>
                  <a:lnTo>
                    <a:pt x="71103" y="89067"/>
                  </a:lnTo>
                  <a:lnTo>
                    <a:pt x="81536" y="92505"/>
                  </a:lnTo>
                  <a:lnTo>
                    <a:pt x="92000" y="95968"/>
                  </a:lnTo>
                  <a:lnTo>
                    <a:pt x="102317" y="99614"/>
                  </a:lnTo>
                  <a:lnTo>
                    <a:pt x="112172" y="103747"/>
                  </a:lnTo>
                  <a:lnTo>
                    <a:pt x="121417" y="108498"/>
                  </a:lnTo>
                  <a:lnTo>
                    <a:pt x="129591" y="113994"/>
                  </a:lnTo>
                  <a:lnTo>
                    <a:pt x="135871" y="120440"/>
                  </a:lnTo>
                  <a:lnTo>
                    <a:pt x="139970" y="127849"/>
                  </a:lnTo>
                  <a:lnTo>
                    <a:pt x="141756" y="135926"/>
                  </a:lnTo>
                  <a:lnTo>
                    <a:pt x="140991" y="144186"/>
                  </a:lnTo>
                  <a:lnTo>
                    <a:pt x="137801" y="152322"/>
                  </a:lnTo>
                  <a:lnTo>
                    <a:pt x="132253" y="159901"/>
                  </a:lnTo>
                  <a:lnTo>
                    <a:pt x="124194" y="166305"/>
                  </a:lnTo>
                  <a:lnTo>
                    <a:pt x="113781" y="171311"/>
                  </a:lnTo>
                  <a:lnTo>
                    <a:pt x="101572" y="175027"/>
                  </a:lnTo>
                  <a:lnTo>
                    <a:pt x="88322" y="177694"/>
                  </a:lnTo>
                  <a:lnTo>
                    <a:pt x="74582" y="179562"/>
                  </a:lnTo>
                  <a:lnTo>
                    <a:pt x="61243" y="180658"/>
                  </a:lnTo>
                  <a:lnTo>
                    <a:pt x="48323" y="180785"/>
                  </a:lnTo>
                  <a:lnTo>
                    <a:pt x="34695" y="178843"/>
                  </a:lnTo>
                  <a:lnTo>
                    <a:pt x="18194" y="17305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756709" y="1127141"/>
              <a:ext cx="52644" cy="410612"/>
            </a:xfrm>
            <a:custGeom>
              <a:avLst/>
              <a:gdLst/>
              <a:ahLst/>
              <a:cxnLst/>
              <a:rect l="0" t="0" r="0" b="0"/>
              <a:pathLst>
                <a:path w="52644" h="410612">
                  <a:moveTo>
                    <a:pt x="0" y="0"/>
                  </a:moveTo>
                  <a:lnTo>
                    <a:pt x="67" y="14669"/>
                  </a:lnTo>
                  <a:lnTo>
                    <a:pt x="707" y="28580"/>
                  </a:lnTo>
                  <a:lnTo>
                    <a:pt x="2004" y="43073"/>
                  </a:lnTo>
                  <a:lnTo>
                    <a:pt x="3863" y="58102"/>
                  </a:lnTo>
                  <a:lnTo>
                    <a:pt x="6180" y="73279"/>
                  </a:lnTo>
                  <a:lnTo>
                    <a:pt x="8841" y="88346"/>
                  </a:lnTo>
                  <a:lnTo>
                    <a:pt x="11592" y="103210"/>
                  </a:lnTo>
                  <a:lnTo>
                    <a:pt x="14052" y="117870"/>
                  </a:lnTo>
                  <a:lnTo>
                    <a:pt x="16038" y="132353"/>
                  </a:lnTo>
                  <a:lnTo>
                    <a:pt x="17710" y="146536"/>
                  </a:lnTo>
                  <a:lnTo>
                    <a:pt x="19446" y="160146"/>
                  </a:lnTo>
                  <a:lnTo>
                    <a:pt x="21464" y="173095"/>
                  </a:lnTo>
                  <a:lnTo>
                    <a:pt x="23651" y="185929"/>
                  </a:lnTo>
                  <a:lnTo>
                    <a:pt x="25666" y="199685"/>
                  </a:lnTo>
                  <a:lnTo>
                    <a:pt x="27324" y="214860"/>
                  </a:lnTo>
                  <a:lnTo>
                    <a:pt x="28759" y="230969"/>
                  </a:lnTo>
                  <a:lnTo>
                    <a:pt x="30329" y="246868"/>
                  </a:lnTo>
                  <a:lnTo>
                    <a:pt x="32233" y="261899"/>
                  </a:lnTo>
                  <a:lnTo>
                    <a:pt x="34342" y="276075"/>
                  </a:lnTo>
                  <a:lnTo>
                    <a:pt x="36304" y="289807"/>
                  </a:lnTo>
                  <a:lnTo>
                    <a:pt x="37926" y="303407"/>
                  </a:lnTo>
                  <a:lnTo>
                    <a:pt x="39336" y="316862"/>
                  </a:lnTo>
                  <a:lnTo>
                    <a:pt x="40891" y="329918"/>
                  </a:lnTo>
                  <a:lnTo>
                    <a:pt x="42784" y="342444"/>
                  </a:lnTo>
                  <a:lnTo>
                    <a:pt x="44895" y="354397"/>
                  </a:lnTo>
                  <a:lnTo>
                    <a:pt x="47080" y="367123"/>
                  </a:lnTo>
                  <a:lnTo>
                    <a:pt x="49535" y="383973"/>
                  </a:lnTo>
                  <a:lnTo>
                    <a:pt x="52643" y="4106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672481" y="1290984"/>
              <a:ext cx="231628" cy="15142"/>
            </a:xfrm>
            <a:custGeom>
              <a:avLst/>
              <a:gdLst/>
              <a:ahLst/>
              <a:cxnLst/>
              <a:rect l="0" t="0" r="0" b="0"/>
              <a:pathLst>
                <a:path w="231628" h="15142">
                  <a:moveTo>
                    <a:pt x="231627" y="4613"/>
                  </a:moveTo>
                  <a:lnTo>
                    <a:pt x="222759" y="1813"/>
                  </a:lnTo>
                  <a:lnTo>
                    <a:pt x="213772" y="311"/>
                  </a:lnTo>
                  <a:lnTo>
                    <a:pt x="203777" y="0"/>
                  </a:lnTo>
                  <a:lnTo>
                    <a:pt x="192796" y="507"/>
                  </a:lnTo>
                  <a:lnTo>
                    <a:pt x="180984" y="1326"/>
                  </a:lnTo>
                  <a:lnTo>
                    <a:pt x="168526" y="2142"/>
                  </a:lnTo>
                  <a:lnTo>
                    <a:pt x="155589" y="2826"/>
                  </a:lnTo>
                  <a:lnTo>
                    <a:pt x="142307" y="3352"/>
                  </a:lnTo>
                  <a:lnTo>
                    <a:pt x="128786" y="3738"/>
                  </a:lnTo>
                  <a:lnTo>
                    <a:pt x="115097" y="4013"/>
                  </a:lnTo>
                  <a:lnTo>
                    <a:pt x="101295" y="4205"/>
                  </a:lnTo>
                  <a:lnTo>
                    <a:pt x="87421" y="4341"/>
                  </a:lnTo>
                  <a:lnTo>
                    <a:pt x="73662" y="4604"/>
                  </a:lnTo>
                  <a:lnTo>
                    <a:pt x="60344" y="5314"/>
                  </a:lnTo>
                  <a:lnTo>
                    <a:pt x="47620" y="6603"/>
                  </a:lnTo>
                  <a:lnTo>
                    <a:pt x="35918" y="8292"/>
                  </a:lnTo>
                  <a:lnTo>
                    <a:pt x="24870" y="10141"/>
                  </a:lnTo>
                  <a:lnTo>
                    <a:pt x="13507" y="12313"/>
                  </a:lnTo>
                  <a:lnTo>
                    <a:pt x="0" y="151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871270" y="1379825"/>
              <a:ext cx="94227" cy="114258"/>
            </a:xfrm>
            <a:custGeom>
              <a:avLst/>
              <a:gdLst/>
              <a:ahLst/>
              <a:cxnLst/>
              <a:rect l="0" t="0" r="0" b="0"/>
              <a:pathLst>
                <a:path w="94227" h="114258">
                  <a:moveTo>
                    <a:pt x="53895" y="0"/>
                  </a:moveTo>
                  <a:lnTo>
                    <a:pt x="45161" y="3001"/>
                  </a:lnTo>
                  <a:lnTo>
                    <a:pt x="37455" y="6423"/>
                  </a:lnTo>
                  <a:lnTo>
                    <a:pt x="30057" y="10624"/>
                  </a:lnTo>
                  <a:lnTo>
                    <a:pt x="22969" y="15697"/>
                  </a:lnTo>
                  <a:lnTo>
                    <a:pt x="16438" y="21827"/>
                  </a:lnTo>
                  <a:lnTo>
                    <a:pt x="10575" y="29010"/>
                  </a:lnTo>
                  <a:lnTo>
                    <a:pt x="5656" y="37097"/>
                  </a:lnTo>
                  <a:lnTo>
                    <a:pt x="2182" y="45892"/>
                  </a:lnTo>
                  <a:lnTo>
                    <a:pt x="298" y="55208"/>
                  </a:lnTo>
                  <a:lnTo>
                    <a:pt x="0" y="64732"/>
                  </a:lnTo>
                  <a:lnTo>
                    <a:pt x="1313" y="74045"/>
                  </a:lnTo>
                  <a:lnTo>
                    <a:pt x="4089" y="82932"/>
                  </a:lnTo>
                  <a:lnTo>
                    <a:pt x="8221" y="91202"/>
                  </a:lnTo>
                  <a:lnTo>
                    <a:pt x="13736" y="98612"/>
                  </a:lnTo>
                  <a:lnTo>
                    <a:pt x="20517" y="105100"/>
                  </a:lnTo>
                  <a:lnTo>
                    <a:pt x="28340" y="110288"/>
                  </a:lnTo>
                  <a:lnTo>
                    <a:pt x="36960" y="113418"/>
                  </a:lnTo>
                  <a:lnTo>
                    <a:pt x="46160" y="114257"/>
                  </a:lnTo>
                  <a:lnTo>
                    <a:pt x="55608" y="112871"/>
                  </a:lnTo>
                  <a:lnTo>
                    <a:pt x="64870" y="109358"/>
                  </a:lnTo>
                  <a:lnTo>
                    <a:pt x="73714" y="103995"/>
                  </a:lnTo>
                  <a:lnTo>
                    <a:pt x="81616" y="97160"/>
                  </a:lnTo>
                  <a:lnTo>
                    <a:pt x="87714" y="89218"/>
                  </a:lnTo>
                  <a:lnTo>
                    <a:pt x="91700" y="80476"/>
                  </a:lnTo>
                  <a:lnTo>
                    <a:pt x="93748" y="71168"/>
                  </a:lnTo>
                  <a:lnTo>
                    <a:pt x="94226" y="61469"/>
                  </a:lnTo>
                  <a:lnTo>
                    <a:pt x="93510" y="51505"/>
                  </a:lnTo>
                  <a:lnTo>
                    <a:pt x="91762" y="41527"/>
                  </a:lnTo>
                  <a:lnTo>
                    <a:pt x="88928" y="31900"/>
                  </a:lnTo>
                  <a:lnTo>
                    <a:pt x="85064" y="22808"/>
                  </a:lnTo>
                  <a:lnTo>
                    <a:pt x="80259" y="14738"/>
                  </a:lnTo>
                  <a:lnTo>
                    <a:pt x="73880" y="7880"/>
                  </a:lnTo>
                  <a:lnTo>
                    <a:pt x="63134" y="2751"/>
                  </a:lnTo>
                  <a:lnTo>
                    <a:pt x="4336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019921" y="1346674"/>
              <a:ext cx="115815" cy="129078"/>
            </a:xfrm>
            <a:custGeom>
              <a:avLst/>
              <a:gdLst/>
              <a:ahLst/>
              <a:cxnLst/>
              <a:rect l="0" t="0" r="0" b="0"/>
              <a:pathLst>
                <a:path w="115815" h="129078">
                  <a:moveTo>
                    <a:pt x="0" y="54208"/>
                  </a:moveTo>
                  <a:lnTo>
                    <a:pt x="2934" y="63076"/>
                  </a:lnTo>
                  <a:lnTo>
                    <a:pt x="5716" y="72063"/>
                  </a:lnTo>
                  <a:lnTo>
                    <a:pt x="8616" y="82054"/>
                  </a:lnTo>
                  <a:lnTo>
                    <a:pt x="11656" y="92862"/>
                  </a:lnTo>
                  <a:lnTo>
                    <a:pt x="14822" y="104025"/>
                  </a:lnTo>
                  <a:lnTo>
                    <a:pt x="18048" y="115183"/>
                  </a:lnTo>
                  <a:lnTo>
                    <a:pt x="19971" y="124510"/>
                  </a:lnTo>
                  <a:lnTo>
                    <a:pt x="19260" y="129077"/>
                  </a:lnTo>
                  <a:lnTo>
                    <a:pt x="16978" y="128355"/>
                  </a:lnTo>
                  <a:lnTo>
                    <a:pt x="13970" y="123432"/>
                  </a:lnTo>
                  <a:lnTo>
                    <a:pt x="10808" y="115535"/>
                  </a:lnTo>
                  <a:lnTo>
                    <a:pt x="7987" y="105610"/>
                  </a:lnTo>
                  <a:lnTo>
                    <a:pt x="5729" y="94329"/>
                  </a:lnTo>
                  <a:lnTo>
                    <a:pt x="4364" y="82472"/>
                  </a:lnTo>
                  <a:lnTo>
                    <a:pt x="4422" y="70955"/>
                  </a:lnTo>
                  <a:lnTo>
                    <a:pt x="6053" y="60240"/>
                  </a:lnTo>
                  <a:lnTo>
                    <a:pt x="9096" y="50398"/>
                  </a:lnTo>
                  <a:lnTo>
                    <a:pt x="13272" y="41316"/>
                  </a:lnTo>
                  <a:lnTo>
                    <a:pt x="18304" y="32837"/>
                  </a:lnTo>
                  <a:lnTo>
                    <a:pt x="24122" y="24970"/>
                  </a:lnTo>
                  <a:lnTo>
                    <a:pt x="30850" y="17897"/>
                  </a:lnTo>
                  <a:lnTo>
                    <a:pt x="38488" y="11662"/>
                  </a:lnTo>
                  <a:lnTo>
                    <a:pt x="47075" y="6489"/>
                  </a:lnTo>
                  <a:lnTo>
                    <a:pt x="56748" y="2844"/>
                  </a:lnTo>
                  <a:lnTo>
                    <a:pt x="67463" y="836"/>
                  </a:lnTo>
                  <a:lnTo>
                    <a:pt x="78449" y="118"/>
                  </a:lnTo>
                  <a:lnTo>
                    <a:pt x="89378" y="0"/>
                  </a:lnTo>
                  <a:lnTo>
                    <a:pt x="101211" y="470"/>
                  </a:lnTo>
                  <a:lnTo>
                    <a:pt x="115814" y="156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177849" y="1411410"/>
              <a:ext cx="52643" cy="63172"/>
            </a:xfrm>
            <a:custGeom>
              <a:avLst/>
              <a:gdLst/>
              <a:ahLst/>
              <a:cxnLst/>
              <a:rect l="0" t="0" r="0" b="0"/>
              <a:pathLst>
                <a:path w="52643" h="63172">
                  <a:moveTo>
                    <a:pt x="0" y="0"/>
                  </a:moveTo>
                  <a:lnTo>
                    <a:pt x="3001" y="11601"/>
                  </a:lnTo>
                  <a:lnTo>
                    <a:pt x="6423" y="21450"/>
                  </a:lnTo>
                  <a:lnTo>
                    <a:pt x="10619" y="30446"/>
                  </a:lnTo>
                  <a:lnTo>
                    <a:pt x="15597" y="38569"/>
                  </a:lnTo>
                  <a:lnTo>
                    <a:pt x="22079" y="46184"/>
                  </a:lnTo>
                  <a:lnTo>
                    <a:pt x="32872" y="53964"/>
                  </a:lnTo>
                  <a:lnTo>
                    <a:pt x="52642" y="631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114678" y="1379825"/>
              <a:ext cx="178985" cy="400084"/>
            </a:xfrm>
            <a:custGeom>
              <a:avLst/>
              <a:gdLst/>
              <a:ahLst/>
              <a:cxnLst/>
              <a:rect l="0" t="0" r="0" b="0"/>
              <a:pathLst>
                <a:path w="178985" h="400084">
                  <a:moveTo>
                    <a:pt x="178984" y="0"/>
                  </a:moveTo>
                  <a:lnTo>
                    <a:pt x="173117" y="5934"/>
                  </a:lnTo>
                  <a:lnTo>
                    <a:pt x="167553" y="12139"/>
                  </a:lnTo>
                  <a:lnTo>
                    <a:pt x="161753" y="19244"/>
                  </a:lnTo>
                  <a:lnTo>
                    <a:pt x="155673" y="27530"/>
                  </a:lnTo>
                  <a:lnTo>
                    <a:pt x="149343" y="37473"/>
                  </a:lnTo>
                  <a:lnTo>
                    <a:pt x="142815" y="49174"/>
                  </a:lnTo>
                  <a:lnTo>
                    <a:pt x="136139" y="62425"/>
                  </a:lnTo>
                  <a:lnTo>
                    <a:pt x="129356" y="76908"/>
                  </a:lnTo>
                  <a:lnTo>
                    <a:pt x="122499" y="92313"/>
                  </a:lnTo>
                  <a:lnTo>
                    <a:pt x="115589" y="108383"/>
                  </a:lnTo>
                  <a:lnTo>
                    <a:pt x="108644" y="124921"/>
                  </a:lnTo>
                  <a:lnTo>
                    <a:pt x="101680" y="141775"/>
                  </a:lnTo>
                  <a:lnTo>
                    <a:pt x="94867" y="158514"/>
                  </a:lnTo>
                  <a:lnTo>
                    <a:pt x="88518" y="174454"/>
                  </a:lnTo>
                  <a:lnTo>
                    <a:pt x="82767" y="189286"/>
                  </a:lnTo>
                  <a:lnTo>
                    <a:pt x="77584" y="203043"/>
                  </a:lnTo>
                  <a:lnTo>
                    <a:pt x="72868" y="215904"/>
                  </a:lnTo>
                  <a:lnTo>
                    <a:pt x="68505" y="228072"/>
                  </a:lnTo>
                  <a:lnTo>
                    <a:pt x="64234" y="239568"/>
                  </a:lnTo>
                  <a:lnTo>
                    <a:pt x="59674" y="250230"/>
                  </a:lnTo>
                  <a:lnTo>
                    <a:pt x="54642" y="260042"/>
                  </a:lnTo>
                  <a:lnTo>
                    <a:pt x="49294" y="269278"/>
                  </a:lnTo>
                  <a:lnTo>
                    <a:pt x="44012" y="278401"/>
                  </a:lnTo>
                  <a:lnTo>
                    <a:pt x="39015" y="287690"/>
                  </a:lnTo>
                  <a:lnTo>
                    <a:pt x="34357" y="297235"/>
                  </a:lnTo>
                  <a:lnTo>
                    <a:pt x="30001" y="307029"/>
                  </a:lnTo>
                  <a:lnTo>
                    <a:pt x="25889" y="317033"/>
                  </a:lnTo>
                  <a:lnTo>
                    <a:pt x="21958" y="327362"/>
                  </a:lnTo>
                  <a:lnTo>
                    <a:pt x="18157" y="338281"/>
                  </a:lnTo>
                  <a:lnTo>
                    <a:pt x="14453" y="349868"/>
                  </a:lnTo>
                  <a:lnTo>
                    <a:pt x="10969" y="361455"/>
                  </a:lnTo>
                  <a:lnTo>
                    <a:pt x="7638" y="372862"/>
                  </a:lnTo>
                  <a:lnTo>
                    <a:pt x="4168" y="385092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5546346" y="1179783"/>
            <a:ext cx="368499" cy="558012"/>
            <a:chOff x="5546346" y="1179783"/>
            <a:chExt cx="368499" cy="558012"/>
          </a:xfrm>
        </p:grpSpPr>
        <p:sp>
          <p:nvSpPr>
            <p:cNvPr id="27" name="Freeform 26"/>
            <p:cNvSpPr/>
            <p:nvPr/>
          </p:nvSpPr>
          <p:spPr>
            <a:xfrm>
              <a:off x="5546346" y="1179783"/>
              <a:ext cx="177523" cy="318037"/>
            </a:xfrm>
            <a:custGeom>
              <a:avLst/>
              <a:gdLst/>
              <a:ahLst/>
              <a:cxnLst/>
              <a:rect l="0" t="0" r="0" b="0"/>
              <a:pathLst>
                <a:path w="177523" h="318037">
                  <a:moveTo>
                    <a:pt x="0" y="0"/>
                  </a:moveTo>
                  <a:lnTo>
                    <a:pt x="2867" y="14602"/>
                  </a:lnTo>
                  <a:lnTo>
                    <a:pt x="5009" y="27873"/>
                  </a:lnTo>
                  <a:lnTo>
                    <a:pt x="6617" y="41075"/>
                  </a:lnTo>
                  <a:lnTo>
                    <a:pt x="7970" y="54416"/>
                  </a:lnTo>
                  <a:lnTo>
                    <a:pt x="9467" y="67925"/>
                  </a:lnTo>
                  <a:lnTo>
                    <a:pt x="11313" y="81583"/>
                  </a:lnTo>
                  <a:lnTo>
                    <a:pt x="13380" y="95522"/>
                  </a:lnTo>
                  <a:lnTo>
                    <a:pt x="15312" y="110020"/>
                  </a:lnTo>
                  <a:lnTo>
                    <a:pt x="16914" y="125173"/>
                  </a:lnTo>
                  <a:lnTo>
                    <a:pt x="18310" y="140602"/>
                  </a:lnTo>
                  <a:lnTo>
                    <a:pt x="19854" y="155581"/>
                  </a:lnTo>
                  <a:lnTo>
                    <a:pt x="21740" y="169737"/>
                  </a:lnTo>
                  <a:lnTo>
                    <a:pt x="23838" y="183361"/>
                  </a:lnTo>
                  <a:lnTo>
                    <a:pt x="25792" y="197189"/>
                  </a:lnTo>
                  <a:lnTo>
                    <a:pt x="27404" y="211639"/>
                  </a:lnTo>
                  <a:lnTo>
                    <a:pt x="28638" y="226633"/>
                  </a:lnTo>
                  <a:lnTo>
                    <a:pt x="29542" y="241786"/>
                  </a:lnTo>
                  <a:lnTo>
                    <a:pt x="30185" y="256740"/>
                  </a:lnTo>
                  <a:lnTo>
                    <a:pt x="30664" y="268025"/>
                  </a:lnTo>
                  <a:lnTo>
                    <a:pt x="31031" y="271472"/>
                  </a:lnTo>
                  <a:lnTo>
                    <a:pt x="31270" y="268543"/>
                  </a:lnTo>
                  <a:lnTo>
                    <a:pt x="31580" y="261629"/>
                  </a:lnTo>
                  <a:lnTo>
                    <a:pt x="32305" y="252612"/>
                  </a:lnTo>
                  <a:lnTo>
                    <a:pt x="33607" y="242610"/>
                  </a:lnTo>
                  <a:lnTo>
                    <a:pt x="35629" y="232352"/>
                  </a:lnTo>
                  <a:lnTo>
                    <a:pt x="38589" y="222412"/>
                  </a:lnTo>
                  <a:lnTo>
                    <a:pt x="42512" y="213039"/>
                  </a:lnTo>
                  <a:lnTo>
                    <a:pt x="47434" y="204410"/>
                  </a:lnTo>
                  <a:lnTo>
                    <a:pt x="53487" y="196746"/>
                  </a:lnTo>
                  <a:lnTo>
                    <a:pt x="60632" y="190074"/>
                  </a:lnTo>
                  <a:lnTo>
                    <a:pt x="68700" y="184591"/>
                  </a:lnTo>
                  <a:lnTo>
                    <a:pt x="77486" y="180728"/>
                  </a:lnTo>
                  <a:lnTo>
                    <a:pt x="86798" y="178579"/>
                  </a:lnTo>
                  <a:lnTo>
                    <a:pt x="96320" y="178101"/>
                  </a:lnTo>
                  <a:lnTo>
                    <a:pt x="105632" y="179292"/>
                  </a:lnTo>
                  <a:lnTo>
                    <a:pt x="114523" y="181981"/>
                  </a:lnTo>
                  <a:lnTo>
                    <a:pt x="122966" y="185887"/>
                  </a:lnTo>
                  <a:lnTo>
                    <a:pt x="131023" y="190716"/>
                  </a:lnTo>
                  <a:lnTo>
                    <a:pt x="138779" y="196219"/>
                  </a:lnTo>
                  <a:lnTo>
                    <a:pt x="146311" y="202200"/>
                  </a:lnTo>
                  <a:lnTo>
                    <a:pt x="153682" y="208513"/>
                  </a:lnTo>
                  <a:lnTo>
                    <a:pt x="160928" y="215064"/>
                  </a:lnTo>
                  <a:lnTo>
                    <a:pt x="167591" y="222107"/>
                  </a:lnTo>
                  <a:lnTo>
                    <a:pt x="172775" y="230206"/>
                  </a:lnTo>
                  <a:lnTo>
                    <a:pt x="176103" y="239578"/>
                  </a:lnTo>
                  <a:lnTo>
                    <a:pt x="177522" y="249805"/>
                  </a:lnTo>
                  <a:lnTo>
                    <a:pt x="177037" y="260056"/>
                  </a:lnTo>
                  <a:lnTo>
                    <a:pt x="174852" y="269832"/>
                  </a:lnTo>
                  <a:lnTo>
                    <a:pt x="171132" y="278835"/>
                  </a:lnTo>
                  <a:lnTo>
                    <a:pt x="165903" y="286802"/>
                  </a:lnTo>
                  <a:lnTo>
                    <a:pt x="159318" y="293712"/>
                  </a:lnTo>
                  <a:lnTo>
                    <a:pt x="151627" y="299706"/>
                  </a:lnTo>
                  <a:lnTo>
                    <a:pt x="143096" y="304982"/>
                  </a:lnTo>
                  <a:lnTo>
                    <a:pt x="133951" y="309714"/>
                  </a:lnTo>
                  <a:lnTo>
                    <a:pt x="124371" y="313726"/>
                  </a:lnTo>
                  <a:lnTo>
                    <a:pt x="114488" y="316518"/>
                  </a:lnTo>
                  <a:lnTo>
                    <a:pt x="104391" y="317913"/>
                  </a:lnTo>
                  <a:lnTo>
                    <a:pt x="93983" y="318036"/>
                  </a:lnTo>
                  <a:lnTo>
                    <a:pt x="83004" y="317131"/>
                  </a:lnTo>
                  <a:lnTo>
                    <a:pt x="71372" y="315448"/>
                  </a:lnTo>
                  <a:lnTo>
                    <a:pt x="59752" y="313162"/>
                  </a:lnTo>
                  <a:lnTo>
                    <a:pt x="48321" y="310038"/>
                  </a:lnTo>
                  <a:lnTo>
                    <a:pt x="36070" y="304689"/>
                  </a:lnTo>
                  <a:lnTo>
                    <a:pt x="21057" y="2947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725331" y="1379825"/>
              <a:ext cx="73700" cy="105286"/>
            </a:xfrm>
            <a:custGeom>
              <a:avLst/>
              <a:gdLst/>
              <a:ahLst/>
              <a:cxnLst/>
              <a:rect l="0" t="0" r="0" b="0"/>
              <a:pathLst>
                <a:path w="73700" h="105286">
                  <a:moveTo>
                    <a:pt x="0" y="0"/>
                  </a:moveTo>
                  <a:lnTo>
                    <a:pt x="5800" y="5934"/>
                  </a:lnTo>
                  <a:lnTo>
                    <a:pt x="10725" y="12139"/>
                  </a:lnTo>
                  <a:lnTo>
                    <a:pt x="15232" y="19230"/>
                  </a:lnTo>
                  <a:lnTo>
                    <a:pt x="19625" y="26998"/>
                  </a:lnTo>
                  <a:lnTo>
                    <a:pt x="24287" y="34996"/>
                  </a:lnTo>
                  <a:lnTo>
                    <a:pt x="29402" y="42937"/>
                  </a:lnTo>
                  <a:lnTo>
                    <a:pt x="34980" y="50711"/>
                  </a:lnTo>
                  <a:lnTo>
                    <a:pt x="40952" y="58305"/>
                  </a:lnTo>
                  <a:lnTo>
                    <a:pt x="47221" y="65737"/>
                  </a:lnTo>
                  <a:lnTo>
                    <a:pt x="53403" y="72933"/>
                  </a:lnTo>
                  <a:lnTo>
                    <a:pt x="59442" y="80523"/>
                  </a:lnTo>
                  <a:lnTo>
                    <a:pt x="65868" y="90292"/>
                  </a:lnTo>
                  <a:lnTo>
                    <a:pt x="73699" y="1052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693745" y="1348239"/>
              <a:ext cx="221100" cy="389556"/>
            </a:xfrm>
            <a:custGeom>
              <a:avLst/>
              <a:gdLst/>
              <a:ahLst/>
              <a:cxnLst/>
              <a:rect l="0" t="0" r="0" b="0"/>
              <a:pathLst>
                <a:path w="221100" h="389556">
                  <a:moveTo>
                    <a:pt x="221099" y="0"/>
                  </a:moveTo>
                  <a:lnTo>
                    <a:pt x="215231" y="5935"/>
                  </a:lnTo>
                  <a:lnTo>
                    <a:pt x="209667" y="12140"/>
                  </a:lnTo>
                  <a:lnTo>
                    <a:pt x="203867" y="19235"/>
                  </a:lnTo>
                  <a:lnTo>
                    <a:pt x="197787" y="27176"/>
                  </a:lnTo>
                  <a:lnTo>
                    <a:pt x="191457" y="35822"/>
                  </a:lnTo>
                  <a:lnTo>
                    <a:pt x="184929" y="45012"/>
                  </a:lnTo>
                  <a:lnTo>
                    <a:pt x="178253" y="54439"/>
                  </a:lnTo>
                  <a:lnTo>
                    <a:pt x="171470" y="63680"/>
                  </a:lnTo>
                  <a:lnTo>
                    <a:pt x="164612" y="72529"/>
                  </a:lnTo>
                  <a:lnTo>
                    <a:pt x="157703" y="81283"/>
                  </a:lnTo>
                  <a:lnTo>
                    <a:pt x="150758" y="90612"/>
                  </a:lnTo>
                  <a:lnTo>
                    <a:pt x="143784" y="100862"/>
                  </a:lnTo>
                  <a:lnTo>
                    <a:pt x="136625" y="112206"/>
                  </a:lnTo>
                  <a:lnTo>
                    <a:pt x="128981" y="124811"/>
                  </a:lnTo>
                  <a:lnTo>
                    <a:pt x="120728" y="138631"/>
                  </a:lnTo>
                  <a:lnTo>
                    <a:pt x="112066" y="153471"/>
                  </a:lnTo>
                  <a:lnTo>
                    <a:pt x="103406" y="169103"/>
                  </a:lnTo>
                  <a:lnTo>
                    <a:pt x="94988" y="185314"/>
                  </a:lnTo>
                  <a:lnTo>
                    <a:pt x="86880" y="201774"/>
                  </a:lnTo>
                  <a:lnTo>
                    <a:pt x="79055" y="218049"/>
                  </a:lnTo>
                  <a:lnTo>
                    <a:pt x="71464" y="233917"/>
                  </a:lnTo>
                  <a:lnTo>
                    <a:pt x="64214" y="249181"/>
                  </a:lnTo>
                  <a:lnTo>
                    <a:pt x="57564" y="263593"/>
                  </a:lnTo>
                  <a:lnTo>
                    <a:pt x="51603" y="277107"/>
                  </a:lnTo>
                  <a:lnTo>
                    <a:pt x="46108" y="289998"/>
                  </a:lnTo>
                  <a:lnTo>
                    <a:pt x="40649" y="302735"/>
                  </a:lnTo>
                  <a:lnTo>
                    <a:pt x="34978" y="315598"/>
                  </a:lnTo>
                  <a:lnTo>
                    <a:pt x="29135" y="328462"/>
                  </a:lnTo>
                  <a:lnTo>
                    <a:pt x="22681" y="342363"/>
                  </a:lnTo>
                  <a:lnTo>
                    <a:pt x="13927" y="360762"/>
                  </a:lnTo>
                  <a:lnTo>
                    <a:pt x="0" y="3895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6178056" y="1074438"/>
            <a:ext cx="917246" cy="610876"/>
            <a:chOff x="6178056" y="1074438"/>
            <a:chExt cx="917246" cy="610876"/>
          </a:xfrm>
        </p:grpSpPr>
        <p:sp>
          <p:nvSpPr>
            <p:cNvPr id="31" name="Freeform 30"/>
            <p:cNvSpPr/>
            <p:nvPr/>
          </p:nvSpPr>
          <p:spPr>
            <a:xfrm>
              <a:off x="6194501" y="1074438"/>
              <a:ext cx="152012" cy="473844"/>
            </a:xfrm>
            <a:custGeom>
              <a:avLst/>
              <a:gdLst/>
              <a:ahLst/>
              <a:cxnLst/>
              <a:rect l="0" t="0" r="0" b="0"/>
              <a:pathLst>
                <a:path w="152012" h="473844">
                  <a:moveTo>
                    <a:pt x="4612" y="452786"/>
                  </a:moveTo>
                  <a:lnTo>
                    <a:pt x="1813" y="440984"/>
                  </a:lnTo>
                  <a:lnTo>
                    <a:pt x="310" y="429215"/>
                  </a:lnTo>
                  <a:lnTo>
                    <a:pt x="0" y="416324"/>
                  </a:lnTo>
                  <a:lnTo>
                    <a:pt x="506" y="402476"/>
                  </a:lnTo>
                  <a:lnTo>
                    <a:pt x="1326" y="388148"/>
                  </a:lnTo>
                  <a:lnTo>
                    <a:pt x="2146" y="373670"/>
                  </a:lnTo>
                  <a:lnTo>
                    <a:pt x="3003" y="358874"/>
                  </a:lnTo>
                  <a:lnTo>
                    <a:pt x="4178" y="343202"/>
                  </a:lnTo>
                  <a:lnTo>
                    <a:pt x="5812" y="326405"/>
                  </a:lnTo>
                  <a:lnTo>
                    <a:pt x="7739" y="308702"/>
                  </a:lnTo>
                  <a:lnTo>
                    <a:pt x="9579" y="290587"/>
                  </a:lnTo>
                  <a:lnTo>
                    <a:pt x="11114" y="272394"/>
                  </a:lnTo>
                  <a:lnTo>
                    <a:pt x="12296" y="254109"/>
                  </a:lnTo>
                  <a:lnTo>
                    <a:pt x="13166" y="235468"/>
                  </a:lnTo>
                  <a:lnTo>
                    <a:pt x="13785" y="216340"/>
                  </a:lnTo>
                  <a:lnTo>
                    <a:pt x="14218" y="196901"/>
                  </a:lnTo>
                  <a:lnTo>
                    <a:pt x="14516" y="177538"/>
                  </a:lnTo>
                  <a:lnTo>
                    <a:pt x="14724" y="158481"/>
                  </a:lnTo>
                  <a:lnTo>
                    <a:pt x="15035" y="140108"/>
                  </a:lnTo>
                  <a:lnTo>
                    <a:pt x="15776" y="122995"/>
                  </a:lnTo>
                  <a:lnTo>
                    <a:pt x="17088" y="107335"/>
                  </a:lnTo>
                  <a:lnTo>
                    <a:pt x="18782" y="92836"/>
                  </a:lnTo>
                  <a:lnTo>
                    <a:pt x="20459" y="78938"/>
                  </a:lnTo>
                  <a:lnTo>
                    <a:pt x="21885" y="65251"/>
                  </a:lnTo>
                  <a:lnTo>
                    <a:pt x="23164" y="51751"/>
                  </a:lnTo>
                  <a:lnTo>
                    <a:pt x="24628" y="38671"/>
                  </a:lnTo>
                  <a:lnTo>
                    <a:pt x="26475" y="26150"/>
                  </a:lnTo>
                  <a:lnTo>
                    <a:pt x="29054" y="14978"/>
                  </a:lnTo>
                  <a:lnTo>
                    <a:pt x="32929" y="6605"/>
                  </a:lnTo>
                  <a:lnTo>
                    <a:pt x="38276" y="1586"/>
                  </a:lnTo>
                  <a:lnTo>
                    <a:pt x="44631" y="0"/>
                  </a:lnTo>
                  <a:lnTo>
                    <a:pt x="51120" y="1888"/>
                  </a:lnTo>
                  <a:lnTo>
                    <a:pt x="57218" y="6898"/>
                  </a:lnTo>
                  <a:lnTo>
                    <a:pt x="62768" y="14445"/>
                  </a:lnTo>
                  <a:lnTo>
                    <a:pt x="67794" y="23919"/>
                  </a:lnTo>
                  <a:lnTo>
                    <a:pt x="72393" y="34807"/>
                  </a:lnTo>
                  <a:lnTo>
                    <a:pt x="76668" y="47026"/>
                  </a:lnTo>
                  <a:lnTo>
                    <a:pt x="80707" y="60889"/>
                  </a:lnTo>
                  <a:lnTo>
                    <a:pt x="84578" y="76439"/>
                  </a:lnTo>
                  <a:lnTo>
                    <a:pt x="88334" y="93458"/>
                  </a:lnTo>
                  <a:lnTo>
                    <a:pt x="92010" y="111639"/>
                  </a:lnTo>
                  <a:lnTo>
                    <a:pt x="95632" y="130682"/>
                  </a:lnTo>
                  <a:lnTo>
                    <a:pt x="99217" y="150182"/>
                  </a:lnTo>
                  <a:lnTo>
                    <a:pt x="102777" y="169646"/>
                  </a:lnTo>
                  <a:lnTo>
                    <a:pt x="106315" y="188804"/>
                  </a:lnTo>
                  <a:lnTo>
                    <a:pt x="109675" y="207430"/>
                  </a:lnTo>
                  <a:lnTo>
                    <a:pt x="112551" y="225251"/>
                  </a:lnTo>
                  <a:lnTo>
                    <a:pt x="114822" y="242208"/>
                  </a:lnTo>
                  <a:lnTo>
                    <a:pt x="116685" y="258563"/>
                  </a:lnTo>
                  <a:lnTo>
                    <a:pt x="118551" y="274779"/>
                  </a:lnTo>
                  <a:lnTo>
                    <a:pt x="120661" y="291136"/>
                  </a:lnTo>
                  <a:lnTo>
                    <a:pt x="123080" y="307565"/>
                  </a:lnTo>
                  <a:lnTo>
                    <a:pt x="125782" y="323756"/>
                  </a:lnTo>
                  <a:lnTo>
                    <a:pt x="128714" y="339539"/>
                  </a:lnTo>
                  <a:lnTo>
                    <a:pt x="131820" y="354901"/>
                  </a:lnTo>
                  <a:lnTo>
                    <a:pt x="135050" y="369903"/>
                  </a:lnTo>
                  <a:lnTo>
                    <a:pt x="138364" y="384618"/>
                  </a:lnTo>
                  <a:lnTo>
                    <a:pt x="141584" y="399095"/>
                  </a:lnTo>
                  <a:lnTo>
                    <a:pt x="144707" y="415078"/>
                  </a:lnTo>
                  <a:lnTo>
                    <a:pt x="148007" y="437327"/>
                  </a:lnTo>
                  <a:lnTo>
                    <a:pt x="152011" y="47384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178056" y="1403595"/>
              <a:ext cx="157929" cy="7816"/>
            </a:xfrm>
            <a:custGeom>
              <a:avLst/>
              <a:gdLst/>
              <a:ahLst/>
              <a:cxnLst/>
              <a:rect l="0" t="0" r="0" b="0"/>
              <a:pathLst>
                <a:path w="157929" h="7816">
                  <a:moveTo>
                    <a:pt x="157928" y="7815"/>
                  </a:moveTo>
                  <a:lnTo>
                    <a:pt x="149059" y="4949"/>
                  </a:lnTo>
                  <a:lnTo>
                    <a:pt x="140072" y="2807"/>
                  </a:lnTo>
                  <a:lnTo>
                    <a:pt x="130082" y="1208"/>
                  </a:lnTo>
                  <a:lnTo>
                    <a:pt x="119274" y="200"/>
                  </a:lnTo>
                  <a:lnTo>
                    <a:pt x="108111" y="0"/>
                  </a:lnTo>
                  <a:lnTo>
                    <a:pt x="96901" y="651"/>
                  </a:lnTo>
                  <a:lnTo>
                    <a:pt x="85616" y="1890"/>
                  </a:lnTo>
                  <a:lnTo>
                    <a:pt x="73983" y="3254"/>
                  </a:lnTo>
                  <a:lnTo>
                    <a:pt x="61878" y="4463"/>
                  </a:lnTo>
                  <a:lnTo>
                    <a:pt x="49727" y="5427"/>
                  </a:lnTo>
                  <a:lnTo>
                    <a:pt x="37128" y="6253"/>
                  </a:lnTo>
                  <a:lnTo>
                    <a:pt x="21855" y="7007"/>
                  </a:lnTo>
                  <a:lnTo>
                    <a:pt x="0" y="781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344300" y="1301873"/>
              <a:ext cx="170670" cy="229519"/>
            </a:xfrm>
            <a:custGeom>
              <a:avLst/>
              <a:gdLst/>
              <a:ahLst/>
              <a:cxnLst/>
              <a:rect l="0" t="0" r="0" b="0"/>
              <a:pathLst>
                <a:path w="170670" h="229519">
                  <a:moveTo>
                    <a:pt x="12741" y="88480"/>
                  </a:moveTo>
                  <a:lnTo>
                    <a:pt x="24409" y="88413"/>
                  </a:lnTo>
                  <a:lnTo>
                    <a:pt x="34897" y="87773"/>
                  </a:lnTo>
                  <a:lnTo>
                    <a:pt x="45199" y="86477"/>
                  </a:lnTo>
                  <a:lnTo>
                    <a:pt x="55500" y="84617"/>
                  </a:lnTo>
                  <a:lnTo>
                    <a:pt x="65844" y="82300"/>
                  </a:lnTo>
                  <a:lnTo>
                    <a:pt x="76229" y="79629"/>
                  </a:lnTo>
                  <a:lnTo>
                    <a:pt x="86484" y="76533"/>
                  </a:lnTo>
                  <a:lnTo>
                    <a:pt x="96294" y="72777"/>
                  </a:lnTo>
                  <a:lnTo>
                    <a:pt x="105512" y="68280"/>
                  </a:lnTo>
                  <a:lnTo>
                    <a:pt x="113836" y="62785"/>
                  </a:lnTo>
                  <a:lnTo>
                    <a:pt x="120748" y="55807"/>
                  </a:lnTo>
                  <a:lnTo>
                    <a:pt x="126085" y="47233"/>
                  </a:lnTo>
                  <a:lnTo>
                    <a:pt x="129515" y="37729"/>
                  </a:lnTo>
                  <a:lnTo>
                    <a:pt x="130395" y="28505"/>
                  </a:lnTo>
                  <a:lnTo>
                    <a:pt x="128608" y="20239"/>
                  </a:lnTo>
                  <a:lnTo>
                    <a:pt x="124324" y="13235"/>
                  </a:lnTo>
                  <a:lnTo>
                    <a:pt x="117719" y="7682"/>
                  </a:lnTo>
                  <a:lnTo>
                    <a:pt x="109137" y="3517"/>
                  </a:lnTo>
                  <a:lnTo>
                    <a:pt x="99157" y="839"/>
                  </a:lnTo>
                  <a:lnTo>
                    <a:pt x="88484" y="0"/>
                  </a:lnTo>
                  <a:lnTo>
                    <a:pt x="77577" y="1027"/>
                  </a:lnTo>
                  <a:lnTo>
                    <a:pt x="66816" y="3833"/>
                  </a:lnTo>
                  <a:lnTo>
                    <a:pt x="56591" y="8381"/>
                  </a:lnTo>
                  <a:lnTo>
                    <a:pt x="47053" y="14476"/>
                  </a:lnTo>
                  <a:lnTo>
                    <a:pt x="38327" y="21822"/>
                  </a:lnTo>
                  <a:lnTo>
                    <a:pt x="30602" y="30115"/>
                  </a:lnTo>
                  <a:lnTo>
                    <a:pt x="23885" y="39096"/>
                  </a:lnTo>
                  <a:lnTo>
                    <a:pt x="18033" y="48566"/>
                  </a:lnTo>
                  <a:lnTo>
                    <a:pt x="12860" y="58375"/>
                  </a:lnTo>
                  <a:lnTo>
                    <a:pt x="8199" y="68421"/>
                  </a:lnTo>
                  <a:lnTo>
                    <a:pt x="4236" y="78794"/>
                  </a:lnTo>
                  <a:lnTo>
                    <a:pt x="1479" y="89751"/>
                  </a:lnTo>
                  <a:lnTo>
                    <a:pt x="108" y="101381"/>
                  </a:lnTo>
                  <a:lnTo>
                    <a:pt x="0" y="113463"/>
                  </a:lnTo>
                  <a:lnTo>
                    <a:pt x="916" y="125574"/>
                  </a:lnTo>
                  <a:lnTo>
                    <a:pt x="2605" y="137461"/>
                  </a:lnTo>
                  <a:lnTo>
                    <a:pt x="4857" y="149053"/>
                  </a:lnTo>
                  <a:lnTo>
                    <a:pt x="7507" y="160370"/>
                  </a:lnTo>
                  <a:lnTo>
                    <a:pt x="10441" y="171458"/>
                  </a:lnTo>
                  <a:lnTo>
                    <a:pt x="13901" y="182210"/>
                  </a:lnTo>
                  <a:lnTo>
                    <a:pt x="18441" y="192364"/>
                  </a:lnTo>
                  <a:lnTo>
                    <a:pt x="24283" y="201818"/>
                  </a:lnTo>
                  <a:lnTo>
                    <a:pt x="31497" y="210302"/>
                  </a:lnTo>
                  <a:lnTo>
                    <a:pt x="40168" y="217323"/>
                  </a:lnTo>
                  <a:lnTo>
                    <a:pt x="50189" y="222743"/>
                  </a:lnTo>
                  <a:lnTo>
                    <a:pt x="61324" y="226568"/>
                  </a:lnTo>
                  <a:lnTo>
                    <a:pt x="73316" y="228776"/>
                  </a:lnTo>
                  <a:lnTo>
                    <a:pt x="85929" y="229518"/>
                  </a:lnTo>
                  <a:lnTo>
                    <a:pt x="98820" y="228900"/>
                  </a:lnTo>
                  <a:lnTo>
                    <a:pt x="111546" y="226899"/>
                  </a:lnTo>
                  <a:lnTo>
                    <a:pt x="123868" y="223639"/>
                  </a:lnTo>
                  <a:lnTo>
                    <a:pt x="135300" y="219654"/>
                  </a:lnTo>
                  <a:lnTo>
                    <a:pt x="146136" y="215411"/>
                  </a:lnTo>
                  <a:lnTo>
                    <a:pt x="157327" y="210541"/>
                  </a:lnTo>
                  <a:lnTo>
                    <a:pt x="170669" y="20429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525951" y="1306125"/>
              <a:ext cx="164479" cy="205236"/>
            </a:xfrm>
            <a:custGeom>
              <a:avLst/>
              <a:gdLst/>
              <a:ahLst/>
              <a:cxnLst/>
              <a:rect l="0" t="0" r="0" b="0"/>
              <a:pathLst>
                <a:path w="164479" h="205236">
                  <a:moveTo>
                    <a:pt x="125887" y="0"/>
                  </a:moveTo>
                  <a:lnTo>
                    <a:pt x="111285" y="2934"/>
                  </a:lnTo>
                  <a:lnTo>
                    <a:pt x="98014" y="5716"/>
                  </a:lnTo>
                  <a:lnTo>
                    <a:pt x="84818" y="8621"/>
                  </a:lnTo>
                  <a:lnTo>
                    <a:pt x="71649" y="11834"/>
                  </a:lnTo>
                  <a:lnTo>
                    <a:pt x="58788" y="15647"/>
                  </a:lnTo>
                  <a:lnTo>
                    <a:pt x="46398" y="20169"/>
                  </a:lnTo>
                  <a:lnTo>
                    <a:pt x="34802" y="25505"/>
                  </a:lnTo>
                  <a:lnTo>
                    <a:pt x="24546" y="31841"/>
                  </a:lnTo>
                  <a:lnTo>
                    <a:pt x="15809" y="39179"/>
                  </a:lnTo>
                  <a:lnTo>
                    <a:pt x="8774" y="47378"/>
                  </a:lnTo>
                  <a:lnTo>
                    <a:pt x="3790" y="56251"/>
                  </a:lnTo>
                  <a:lnTo>
                    <a:pt x="854" y="65617"/>
                  </a:lnTo>
                  <a:lnTo>
                    <a:pt x="0" y="75006"/>
                  </a:lnTo>
                  <a:lnTo>
                    <a:pt x="1462" y="83696"/>
                  </a:lnTo>
                  <a:lnTo>
                    <a:pt x="5154" y="91346"/>
                  </a:lnTo>
                  <a:lnTo>
                    <a:pt x="10884" y="97803"/>
                  </a:lnTo>
                  <a:lnTo>
                    <a:pt x="18541" y="102924"/>
                  </a:lnTo>
                  <a:lnTo>
                    <a:pt x="27875" y="106775"/>
                  </a:lnTo>
                  <a:lnTo>
                    <a:pt x="38546" y="109567"/>
                  </a:lnTo>
                  <a:lnTo>
                    <a:pt x="50225" y="111540"/>
                  </a:lnTo>
                  <a:lnTo>
                    <a:pt x="62633" y="112915"/>
                  </a:lnTo>
                  <a:lnTo>
                    <a:pt x="75557" y="114029"/>
                  </a:lnTo>
                  <a:lnTo>
                    <a:pt x="88838" y="115318"/>
                  </a:lnTo>
                  <a:lnTo>
                    <a:pt x="102355" y="117010"/>
                  </a:lnTo>
                  <a:lnTo>
                    <a:pt x="115704" y="119301"/>
                  </a:lnTo>
                  <a:lnTo>
                    <a:pt x="128214" y="122443"/>
                  </a:lnTo>
                  <a:lnTo>
                    <a:pt x="139576" y="126488"/>
                  </a:lnTo>
                  <a:lnTo>
                    <a:pt x="149340" y="131493"/>
                  </a:lnTo>
                  <a:lnTo>
                    <a:pt x="156771" y="137602"/>
                  </a:lnTo>
                  <a:lnTo>
                    <a:pt x="161687" y="144780"/>
                  </a:lnTo>
                  <a:lnTo>
                    <a:pt x="164208" y="152701"/>
                  </a:lnTo>
                  <a:lnTo>
                    <a:pt x="164478" y="160855"/>
                  </a:lnTo>
                  <a:lnTo>
                    <a:pt x="162803" y="168924"/>
                  </a:lnTo>
                  <a:lnTo>
                    <a:pt x="159259" y="176628"/>
                  </a:lnTo>
                  <a:lnTo>
                    <a:pt x="153617" y="183649"/>
                  </a:lnTo>
                  <a:lnTo>
                    <a:pt x="145935" y="189882"/>
                  </a:lnTo>
                  <a:lnTo>
                    <a:pt x="136526" y="195237"/>
                  </a:lnTo>
                  <a:lnTo>
                    <a:pt x="125769" y="199543"/>
                  </a:lnTo>
                  <a:lnTo>
                    <a:pt x="114020" y="202803"/>
                  </a:lnTo>
                  <a:lnTo>
                    <a:pt x="101727" y="204841"/>
                  </a:lnTo>
                  <a:lnTo>
                    <a:pt x="89408" y="205235"/>
                  </a:lnTo>
                  <a:lnTo>
                    <a:pt x="77359" y="203917"/>
                  </a:lnTo>
                  <a:lnTo>
                    <a:pt x="65913" y="201406"/>
                  </a:lnTo>
                  <a:lnTo>
                    <a:pt x="54320" y="198395"/>
                  </a:lnTo>
                  <a:lnTo>
                    <a:pt x="40452" y="194618"/>
                  </a:lnTo>
                  <a:lnTo>
                    <a:pt x="20602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734864" y="1337711"/>
              <a:ext cx="153099" cy="190330"/>
            </a:xfrm>
            <a:custGeom>
              <a:avLst/>
              <a:gdLst/>
              <a:ahLst/>
              <a:cxnLst/>
              <a:rect l="0" t="0" r="0" b="0"/>
              <a:pathLst>
                <a:path w="153099" h="190330">
                  <a:moveTo>
                    <a:pt x="85431" y="0"/>
                  </a:moveTo>
                  <a:lnTo>
                    <a:pt x="73830" y="134"/>
                  </a:lnTo>
                  <a:lnTo>
                    <a:pt x="63981" y="1414"/>
                  </a:lnTo>
                  <a:lnTo>
                    <a:pt x="54976" y="4012"/>
                  </a:lnTo>
                  <a:lnTo>
                    <a:pt x="46534" y="7904"/>
                  </a:lnTo>
                  <a:lnTo>
                    <a:pt x="38507" y="13186"/>
                  </a:lnTo>
                  <a:lnTo>
                    <a:pt x="30788" y="19776"/>
                  </a:lnTo>
                  <a:lnTo>
                    <a:pt x="23456" y="27622"/>
                  </a:lnTo>
                  <a:lnTo>
                    <a:pt x="16754" y="36781"/>
                  </a:lnTo>
                  <a:lnTo>
                    <a:pt x="10771" y="47161"/>
                  </a:lnTo>
                  <a:lnTo>
                    <a:pt x="5771" y="58553"/>
                  </a:lnTo>
                  <a:lnTo>
                    <a:pt x="2243" y="70722"/>
                  </a:lnTo>
                  <a:lnTo>
                    <a:pt x="322" y="83459"/>
                  </a:lnTo>
                  <a:lnTo>
                    <a:pt x="0" y="96434"/>
                  </a:lnTo>
                  <a:lnTo>
                    <a:pt x="1296" y="109217"/>
                  </a:lnTo>
                  <a:lnTo>
                    <a:pt x="4055" y="121587"/>
                  </a:lnTo>
                  <a:lnTo>
                    <a:pt x="8008" y="133350"/>
                  </a:lnTo>
                  <a:lnTo>
                    <a:pt x="12869" y="144258"/>
                  </a:lnTo>
                  <a:lnTo>
                    <a:pt x="18398" y="154257"/>
                  </a:lnTo>
                  <a:lnTo>
                    <a:pt x="24566" y="163295"/>
                  </a:lnTo>
                  <a:lnTo>
                    <a:pt x="31536" y="171228"/>
                  </a:lnTo>
                  <a:lnTo>
                    <a:pt x="39342" y="178076"/>
                  </a:lnTo>
                  <a:lnTo>
                    <a:pt x="48042" y="183676"/>
                  </a:lnTo>
                  <a:lnTo>
                    <a:pt x="57793" y="187616"/>
                  </a:lnTo>
                  <a:lnTo>
                    <a:pt x="68569" y="189817"/>
                  </a:lnTo>
                  <a:lnTo>
                    <a:pt x="79890" y="190329"/>
                  </a:lnTo>
                  <a:lnTo>
                    <a:pt x="90950" y="189160"/>
                  </a:lnTo>
                  <a:lnTo>
                    <a:pt x="101310" y="186482"/>
                  </a:lnTo>
                  <a:lnTo>
                    <a:pt x="110891" y="182414"/>
                  </a:lnTo>
                  <a:lnTo>
                    <a:pt x="119787" y="176942"/>
                  </a:lnTo>
                  <a:lnTo>
                    <a:pt x="128131" y="170186"/>
                  </a:lnTo>
                  <a:lnTo>
                    <a:pt x="135736" y="162210"/>
                  </a:lnTo>
                  <a:lnTo>
                    <a:pt x="142099" y="152954"/>
                  </a:lnTo>
                  <a:lnTo>
                    <a:pt x="147045" y="142505"/>
                  </a:lnTo>
                  <a:lnTo>
                    <a:pt x="150536" y="131064"/>
                  </a:lnTo>
                  <a:lnTo>
                    <a:pt x="152514" y="118861"/>
                  </a:lnTo>
                  <a:lnTo>
                    <a:pt x="153098" y="106102"/>
                  </a:lnTo>
                  <a:lnTo>
                    <a:pt x="152372" y="93111"/>
                  </a:lnTo>
                  <a:lnTo>
                    <a:pt x="150297" y="80317"/>
                  </a:lnTo>
                  <a:lnTo>
                    <a:pt x="146975" y="67944"/>
                  </a:lnTo>
                  <a:lnTo>
                    <a:pt x="142458" y="56349"/>
                  </a:lnTo>
                  <a:lnTo>
                    <a:pt x="136678" y="46087"/>
                  </a:lnTo>
                  <a:lnTo>
                    <a:pt x="129720" y="37339"/>
                  </a:lnTo>
                  <a:lnTo>
                    <a:pt x="121857" y="30105"/>
                  </a:lnTo>
                  <a:lnTo>
                    <a:pt x="112488" y="23677"/>
                  </a:lnTo>
                  <a:lnTo>
                    <a:pt x="98556" y="17493"/>
                  </a:lnTo>
                  <a:lnTo>
                    <a:pt x="74902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946637" y="1327532"/>
              <a:ext cx="148665" cy="357782"/>
            </a:xfrm>
            <a:custGeom>
              <a:avLst/>
              <a:gdLst/>
              <a:ahLst/>
              <a:cxnLst/>
              <a:rect l="0" t="0" r="0" b="0"/>
              <a:pathLst>
                <a:path w="148665" h="357782">
                  <a:moveTo>
                    <a:pt x="31585" y="157578"/>
                  </a:moveTo>
                  <a:lnTo>
                    <a:pt x="28719" y="166446"/>
                  </a:lnTo>
                  <a:lnTo>
                    <a:pt x="26576" y="175433"/>
                  </a:lnTo>
                  <a:lnTo>
                    <a:pt x="24973" y="185428"/>
                  </a:lnTo>
                  <a:lnTo>
                    <a:pt x="23792" y="196409"/>
                  </a:lnTo>
                  <a:lnTo>
                    <a:pt x="22944" y="208220"/>
                  </a:lnTo>
                  <a:lnTo>
                    <a:pt x="22346" y="220679"/>
                  </a:lnTo>
                  <a:lnTo>
                    <a:pt x="21932" y="233617"/>
                  </a:lnTo>
                  <a:lnTo>
                    <a:pt x="21647" y="246898"/>
                  </a:lnTo>
                  <a:lnTo>
                    <a:pt x="21454" y="260419"/>
                  </a:lnTo>
                  <a:lnTo>
                    <a:pt x="21324" y="274108"/>
                  </a:lnTo>
                  <a:lnTo>
                    <a:pt x="21236" y="287909"/>
                  </a:lnTo>
                  <a:lnTo>
                    <a:pt x="21178" y="301789"/>
                  </a:lnTo>
                  <a:lnTo>
                    <a:pt x="21137" y="315720"/>
                  </a:lnTo>
                  <a:lnTo>
                    <a:pt x="21110" y="329687"/>
                  </a:lnTo>
                  <a:lnTo>
                    <a:pt x="21093" y="343590"/>
                  </a:lnTo>
                  <a:lnTo>
                    <a:pt x="21081" y="354357"/>
                  </a:lnTo>
                  <a:lnTo>
                    <a:pt x="21071" y="357781"/>
                  </a:lnTo>
                  <a:lnTo>
                    <a:pt x="21066" y="354475"/>
                  </a:lnTo>
                  <a:lnTo>
                    <a:pt x="21058" y="346351"/>
                  </a:lnTo>
                  <a:lnTo>
                    <a:pt x="20883" y="335005"/>
                  </a:lnTo>
                  <a:lnTo>
                    <a:pt x="20233" y="321541"/>
                  </a:lnTo>
                  <a:lnTo>
                    <a:pt x="18983" y="306694"/>
                  </a:lnTo>
                  <a:lnTo>
                    <a:pt x="17330" y="291102"/>
                  </a:lnTo>
                  <a:lnTo>
                    <a:pt x="15682" y="275384"/>
                  </a:lnTo>
                  <a:lnTo>
                    <a:pt x="14274" y="259879"/>
                  </a:lnTo>
                  <a:lnTo>
                    <a:pt x="13008" y="244850"/>
                  </a:lnTo>
                  <a:lnTo>
                    <a:pt x="11552" y="230594"/>
                  </a:lnTo>
                  <a:lnTo>
                    <a:pt x="9725" y="217178"/>
                  </a:lnTo>
                  <a:lnTo>
                    <a:pt x="7668" y="204182"/>
                  </a:lnTo>
                  <a:lnTo>
                    <a:pt x="5740" y="190841"/>
                  </a:lnTo>
                  <a:lnTo>
                    <a:pt x="4146" y="176750"/>
                  </a:lnTo>
                  <a:lnTo>
                    <a:pt x="2923" y="162011"/>
                  </a:lnTo>
                  <a:lnTo>
                    <a:pt x="2028" y="147038"/>
                  </a:lnTo>
                  <a:lnTo>
                    <a:pt x="1391" y="132111"/>
                  </a:lnTo>
                  <a:lnTo>
                    <a:pt x="947" y="117342"/>
                  </a:lnTo>
                  <a:lnTo>
                    <a:pt x="641" y="102747"/>
                  </a:lnTo>
                  <a:lnTo>
                    <a:pt x="442" y="88307"/>
                  </a:lnTo>
                  <a:lnTo>
                    <a:pt x="645" y="74154"/>
                  </a:lnTo>
                  <a:lnTo>
                    <a:pt x="1845" y="60563"/>
                  </a:lnTo>
                  <a:lnTo>
                    <a:pt x="4292" y="47650"/>
                  </a:lnTo>
                  <a:lnTo>
                    <a:pt x="8073" y="35689"/>
                  </a:lnTo>
                  <a:lnTo>
                    <a:pt x="13286" y="25181"/>
                  </a:lnTo>
                  <a:lnTo>
                    <a:pt x="19832" y="16271"/>
                  </a:lnTo>
                  <a:lnTo>
                    <a:pt x="27481" y="9119"/>
                  </a:lnTo>
                  <a:lnTo>
                    <a:pt x="35977" y="4056"/>
                  </a:lnTo>
                  <a:lnTo>
                    <a:pt x="45092" y="1062"/>
                  </a:lnTo>
                  <a:lnTo>
                    <a:pt x="54480" y="0"/>
                  </a:lnTo>
                  <a:lnTo>
                    <a:pt x="63700" y="790"/>
                  </a:lnTo>
                  <a:lnTo>
                    <a:pt x="72531" y="3211"/>
                  </a:lnTo>
                  <a:lnTo>
                    <a:pt x="80933" y="7105"/>
                  </a:lnTo>
                  <a:lnTo>
                    <a:pt x="88963" y="12459"/>
                  </a:lnTo>
                  <a:lnTo>
                    <a:pt x="96701" y="19132"/>
                  </a:lnTo>
                  <a:lnTo>
                    <a:pt x="104220" y="26882"/>
                  </a:lnTo>
                  <a:lnTo>
                    <a:pt x="111584" y="35454"/>
                  </a:lnTo>
                  <a:lnTo>
                    <a:pt x="118833" y="44632"/>
                  </a:lnTo>
                  <a:lnTo>
                    <a:pt x="125838" y="54403"/>
                  </a:lnTo>
                  <a:lnTo>
                    <a:pt x="132316" y="64948"/>
                  </a:lnTo>
                  <a:lnTo>
                    <a:pt x="138145" y="76298"/>
                  </a:lnTo>
                  <a:lnTo>
                    <a:pt x="143041" y="88191"/>
                  </a:lnTo>
                  <a:lnTo>
                    <a:pt x="146500" y="100174"/>
                  </a:lnTo>
                  <a:lnTo>
                    <a:pt x="148373" y="111971"/>
                  </a:lnTo>
                  <a:lnTo>
                    <a:pt x="148664" y="123332"/>
                  </a:lnTo>
                  <a:lnTo>
                    <a:pt x="147347" y="133962"/>
                  </a:lnTo>
                  <a:lnTo>
                    <a:pt x="144569" y="143772"/>
                  </a:lnTo>
                  <a:lnTo>
                    <a:pt x="140434" y="152681"/>
                  </a:lnTo>
                  <a:lnTo>
                    <a:pt x="134919" y="160527"/>
                  </a:lnTo>
                  <a:lnTo>
                    <a:pt x="128137" y="167326"/>
                  </a:lnTo>
                  <a:lnTo>
                    <a:pt x="120313" y="173233"/>
                  </a:lnTo>
                  <a:lnTo>
                    <a:pt x="111692" y="178443"/>
                  </a:lnTo>
                  <a:lnTo>
                    <a:pt x="102483" y="183137"/>
                  </a:lnTo>
                  <a:lnTo>
                    <a:pt x="92689" y="187461"/>
                  </a:lnTo>
                  <a:lnTo>
                    <a:pt x="82130" y="191526"/>
                  </a:lnTo>
                  <a:lnTo>
                    <a:pt x="70774" y="195412"/>
                  </a:lnTo>
                  <a:lnTo>
                    <a:pt x="58947" y="199217"/>
                  </a:lnTo>
                  <a:lnTo>
                    <a:pt x="45862" y="203542"/>
                  </a:lnTo>
                  <a:lnTo>
                    <a:pt x="28138" y="209887"/>
                  </a:lnTo>
                  <a:lnTo>
                    <a:pt x="0" y="22074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8" name="Freeform 37"/>
          <p:cNvSpPr/>
          <p:nvPr/>
        </p:nvSpPr>
        <p:spPr>
          <a:xfrm>
            <a:off x="7157207" y="1485110"/>
            <a:ext cx="10529" cy="1"/>
          </a:xfrm>
          <a:custGeom>
            <a:avLst/>
            <a:gdLst/>
            <a:ahLst/>
            <a:cxnLst/>
            <a:rect l="0" t="0" r="0" b="0"/>
            <a:pathLst>
              <a:path w="10529" h="1">
                <a:moveTo>
                  <a:pt x="10528" y="0"/>
                </a:move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1" name="Group 40"/>
          <p:cNvGrpSpPr/>
          <p:nvPr/>
        </p:nvGrpSpPr>
        <p:grpSpPr>
          <a:xfrm>
            <a:off x="271484" y="3257648"/>
            <a:ext cx="378289" cy="444503"/>
            <a:chOff x="271484" y="3257648"/>
            <a:chExt cx="378289" cy="444503"/>
          </a:xfrm>
        </p:grpSpPr>
        <p:sp>
          <p:nvSpPr>
            <p:cNvPr id="39" name="Freeform 38"/>
            <p:cNvSpPr/>
            <p:nvPr/>
          </p:nvSpPr>
          <p:spPr>
            <a:xfrm>
              <a:off x="380962" y="3320819"/>
              <a:ext cx="234363" cy="306322"/>
            </a:xfrm>
            <a:custGeom>
              <a:avLst/>
              <a:gdLst/>
              <a:ahLst/>
              <a:cxnLst/>
              <a:rect l="0" t="0" r="0" b="0"/>
              <a:pathLst>
                <a:path w="234363" h="306322">
                  <a:moveTo>
                    <a:pt x="55378" y="0"/>
                  </a:moveTo>
                  <a:lnTo>
                    <a:pt x="52377" y="8735"/>
                  </a:lnTo>
                  <a:lnTo>
                    <a:pt x="48955" y="16441"/>
                  </a:lnTo>
                  <a:lnTo>
                    <a:pt x="44759" y="23848"/>
                  </a:lnTo>
                  <a:lnTo>
                    <a:pt x="39859" y="31282"/>
                  </a:lnTo>
                  <a:lnTo>
                    <a:pt x="34377" y="39109"/>
                  </a:lnTo>
                  <a:lnTo>
                    <a:pt x="28451" y="47487"/>
                  </a:lnTo>
                  <a:lnTo>
                    <a:pt x="22362" y="56403"/>
                  </a:lnTo>
                  <a:lnTo>
                    <a:pt x="16512" y="65767"/>
                  </a:lnTo>
                  <a:lnTo>
                    <a:pt x="11122" y="75399"/>
                  </a:lnTo>
                  <a:lnTo>
                    <a:pt x="6959" y="82585"/>
                  </a:lnTo>
                  <a:lnTo>
                    <a:pt x="5009" y="84139"/>
                  </a:lnTo>
                  <a:lnTo>
                    <a:pt x="5028" y="81263"/>
                  </a:lnTo>
                  <a:lnTo>
                    <a:pt x="6381" y="75552"/>
                  </a:lnTo>
                  <a:lnTo>
                    <a:pt x="8559" y="68078"/>
                  </a:lnTo>
                  <a:lnTo>
                    <a:pt x="11243" y="59509"/>
                  </a:lnTo>
                  <a:lnTo>
                    <a:pt x="14401" y="50415"/>
                  </a:lnTo>
                  <a:lnTo>
                    <a:pt x="18224" y="41357"/>
                  </a:lnTo>
                  <a:lnTo>
                    <a:pt x="22781" y="32628"/>
                  </a:lnTo>
                  <a:lnTo>
                    <a:pt x="28321" y="24624"/>
                  </a:lnTo>
                  <a:lnTo>
                    <a:pt x="35332" y="17922"/>
                  </a:lnTo>
                  <a:lnTo>
                    <a:pt x="43935" y="12719"/>
                  </a:lnTo>
                  <a:lnTo>
                    <a:pt x="53629" y="9208"/>
                  </a:lnTo>
                  <a:lnTo>
                    <a:pt x="63513" y="7742"/>
                  </a:lnTo>
                  <a:lnTo>
                    <a:pt x="73044" y="8311"/>
                  </a:lnTo>
                  <a:lnTo>
                    <a:pt x="82051" y="10623"/>
                  </a:lnTo>
                  <a:lnTo>
                    <a:pt x="90553" y="14301"/>
                  </a:lnTo>
                  <a:lnTo>
                    <a:pt x="98634" y="18996"/>
                  </a:lnTo>
                  <a:lnTo>
                    <a:pt x="106230" y="24585"/>
                  </a:lnTo>
                  <a:lnTo>
                    <a:pt x="113120" y="31159"/>
                  </a:lnTo>
                  <a:lnTo>
                    <a:pt x="119241" y="38696"/>
                  </a:lnTo>
                  <a:lnTo>
                    <a:pt x="124676" y="47213"/>
                  </a:lnTo>
                  <a:lnTo>
                    <a:pt x="129562" y="56841"/>
                  </a:lnTo>
                  <a:lnTo>
                    <a:pt x="134031" y="67543"/>
                  </a:lnTo>
                  <a:lnTo>
                    <a:pt x="138032" y="79155"/>
                  </a:lnTo>
                  <a:lnTo>
                    <a:pt x="141348" y="91475"/>
                  </a:lnTo>
                  <a:lnTo>
                    <a:pt x="143908" y="104316"/>
                  </a:lnTo>
                  <a:lnTo>
                    <a:pt x="145628" y="117531"/>
                  </a:lnTo>
                  <a:lnTo>
                    <a:pt x="146333" y="131009"/>
                  </a:lnTo>
                  <a:lnTo>
                    <a:pt x="146027" y="144662"/>
                  </a:lnTo>
                  <a:lnTo>
                    <a:pt x="144856" y="158271"/>
                  </a:lnTo>
                  <a:lnTo>
                    <a:pt x="143007" y="171489"/>
                  </a:lnTo>
                  <a:lnTo>
                    <a:pt x="140654" y="184158"/>
                  </a:lnTo>
                  <a:lnTo>
                    <a:pt x="137941" y="196293"/>
                  </a:lnTo>
                  <a:lnTo>
                    <a:pt x="134975" y="207983"/>
                  </a:lnTo>
                  <a:lnTo>
                    <a:pt x="131829" y="219326"/>
                  </a:lnTo>
                  <a:lnTo>
                    <a:pt x="128395" y="230249"/>
                  </a:lnTo>
                  <a:lnTo>
                    <a:pt x="124404" y="240519"/>
                  </a:lnTo>
                  <a:lnTo>
                    <a:pt x="119753" y="250059"/>
                  </a:lnTo>
                  <a:lnTo>
                    <a:pt x="114493" y="258942"/>
                  </a:lnTo>
                  <a:lnTo>
                    <a:pt x="108737" y="267295"/>
                  </a:lnTo>
                  <a:lnTo>
                    <a:pt x="102601" y="275244"/>
                  </a:lnTo>
                  <a:lnTo>
                    <a:pt x="96023" y="282736"/>
                  </a:lnTo>
                  <a:lnTo>
                    <a:pt x="88775" y="289548"/>
                  </a:lnTo>
                  <a:lnTo>
                    <a:pt x="80788" y="295604"/>
                  </a:lnTo>
                  <a:lnTo>
                    <a:pt x="72137" y="300654"/>
                  </a:lnTo>
                  <a:lnTo>
                    <a:pt x="62951" y="304217"/>
                  </a:lnTo>
                  <a:lnTo>
                    <a:pt x="53368" y="306156"/>
                  </a:lnTo>
                  <a:lnTo>
                    <a:pt x="43662" y="306321"/>
                  </a:lnTo>
                  <a:lnTo>
                    <a:pt x="34226" y="304387"/>
                  </a:lnTo>
                  <a:lnTo>
                    <a:pt x="25262" y="300377"/>
                  </a:lnTo>
                  <a:lnTo>
                    <a:pt x="17108" y="294430"/>
                  </a:lnTo>
                  <a:lnTo>
                    <a:pt x="10310" y="286627"/>
                  </a:lnTo>
                  <a:lnTo>
                    <a:pt x="5045" y="277204"/>
                  </a:lnTo>
                  <a:lnTo>
                    <a:pt x="1493" y="266813"/>
                  </a:lnTo>
                  <a:lnTo>
                    <a:pt x="0" y="256387"/>
                  </a:lnTo>
                  <a:lnTo>
                    <a:pt x="552" y="246456"/>
                  </a:lnTo>
                  <a:lnTo>
                    <a:pt x="2853" y="237164"/>
                  </a:lnTo>
                  <a:lnTo>
                    <a:pt x="6523" y="228463"/>
                  </a:lnTo>
                  <a:lnTo>
                    <a:pt x="11217" y="220249"/>
                  </a:lnTo>
                  <a:lnTo>
                    <a:pt x="16976" y="212732"/>
                  </a:lnTo>
                  <a:lnTo>
                    <a:pt x="24196" y="206427"/>
                  </a:lnTo>
                  <a:lnTo>
                    <a:pt x="32970" y="201525"/>
                  </a:lnTo>
                  <a:lnTo>
                    <a:pt x="42794" y="198232"/>
                  </a:lnTo>
                  <a:lnTo>
                    <a:pt x="52773" y="196920"/>
                  </a:lnTo>
                  <a:lnTo>
                    <a:pt x="62376" y="197592"/>
                  </a:lnTo>
                  <a:lnTo>
                    <a:pt x="71602" y="199806"/>
                  </a:lnTo>
                  <a:lnTo>
                    <a:pt x="80784" y="202885"/>
                  </a:lnTo>
                  <a:lnTo>
                    <a:pt x="90140" y="206360"/>
                  </a:lnTo>
                  <a:lnTo>
                    <a:pt x="99576" y="210147"/>
                  </a:lnTo>
                  <a:lnTo>
                    <a:pt x="108772" y="214440"/>
                  </a:lnTo>
                  <a:lnTo>
                    <a:pt x="117561" y="219321"/>
                  </a:lnTo>
                  <a:lnTo>
                    <a:pt x="126092" y="224582"/>
                  </a:lnTo>
                  <a:lnTo>
                    <a:pt x="134733" y="229813"/>
                  </a:lnTo>
                  <a:lnTo>
                    <a:pt x="143700" y="234769"/>
                  </a:lnTo>
                  <a:lnTo>
                    <a:pt x="153198" y="239063"/>
                  </a:lnTo>
                  <a:lnTo>
                    <a:pt x="163491" y="242110"/>
                  </a:lnTo>
                  <a:lnTo>
                    <a:pt x="174631" y="243713"/>
                  </a:lnTo>
                  <a:lnTo>
                    <a:pt x="186101" y="244157"/>
                  </a:lnTo>
                  <a:lnTo>
                    <a:pt x="198153" y="244062"/>
                  </a:lnTo>
                  <a:lnTo>
                    <a:pt x="212965" y="243418"/>
                  </a:lnTo>
                  <a:lnTo>
                    <a:pt x="234362" y="2421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271484" y="3257648"/>
              <a:ext cx="378289" cy="444503"/>
            </a:xfrm>
            <a:custGeom>
              <a:avLst/>
              <a:gdLst/>
              <a:ahLst/>
              <a:cxnLst/>
              <a:rect l="0" t="0" r="0" b="0"/>
              <a:pathLst>
                <a:path w="378289" h="444503">
                  <a:moveTo>
                    <a:pt x="249084" y="0"/>
                  </a:moveTo>
                  <a:lnTo>
                    <a:pt x="237349" y="0"/>
                  </a:lnTo>
                  <a:lnTo>
                    <a:pt x="226220" y="0"/>
                  </a:lnTo>
                  <a:lnTo>
                    <a:pt x="214626" y="5"/>
                  </a:lnTo>
                  <a:lnTo>
                    <a:pt x="202638" y="178"/>
                  </a:lnTo>
                  <a:lnTo>
                    <a:pt x="190626" y="826"/>
                  </a:lnTo>
                  <a:lnTo>
                    <a:pt x="178823" y="2079"/>
                  </a:lnTo>
                  <a:lnTo>
                    <a:pt x="167297" y="3905"/>
                  </a:lnTo>
                  <a:lnTo>
                    <a:pt x="156028" y="6201"/>
                  </a:lnTo>
                  <a:lnTo>
                    <a:pt x="144969" y="8862"/>
                  </a:lnTo>
                  <a:lnTo>
                    <a:pt x="134068" y="11953"/>
                  </a:lnTo>
                  <a:lnTo>
                    <a:pt x="123283" y="15706"/>
                  </a:lnTo>
                  <a:lnTo>
                    <a:pt x="112583" y="20193"/>
                  </a:lnTo>
                  <a:lnTo>
                    <a:pt x="102108" y="25342"/>
                  </a:lnTo>
                  <a:lnTo>
                    <a:pt x="92147" y="31023"/>
                  </a:lnTo>
                  <a:lnTo>
                    <a:pt x="82817" y="37109"/>
                  </a:lnTo>
                  <a:lnTo>
                    <a:pt x="74078" y="43652"/>
                  </a:lnTo>
                  <a:lnTo>
                    <a:pt x="65821" y="50877"/>
                  </a:lnTo>
                  <a:lnTo>
                    <a:pt x="57937" y="58853"/>
                  </a:lnTo>
                  <a:lnTo>
                    <a:pt x="50489" y="67667"/>
                  </a:lnTo>
                  <a:lnTo>
                    <a:pt x="43706" y="77494"/>
                  </a:lnTo>
                  <a:lnTo>
                    <a:pt x="37660" y="88326"/>
                  </a:lnTo>
                  <a:lnTo>
                    <a:pt x="32277" y="99855"/>
                  </a:lnTo>
                  <a:lnTo>
                    <a:pt x="27427" y="111585"/>
                  </a:lnTo>
                  <a:lnTo>
                    <a:pt x="22978" y="123218"/>
                  </a:lnTo>
                  <a:lnTo>
                    <a:pt x="18820" y="134808"/>
                  </a:lnTo>
                  <a:lnTo>
                    <a:pt x="14867" y="146655"/>
                  </a:lnTo>
                  <a:lnTo>
                    <a:pt x="11061" y="158922"/>
                  </a:lnTo>
                  <a:lnTo>
                    <a:pt x="7520" y="171619"/>
                  </a:lnTo>
                  <a:lnTo>
                    <a:pt x="4522" y="184682"/>
                  </a:lnTo>
                  <a:lnTo>
                    <a:pt x="2179" y="198030"/>
                  </a:lnTo>
                  <a:lnTo>
                    <a:pt x="606" y="211588"/>
                  </a:lnTo>
                  <a:lnTo>
                    <a:pt x="0" y="225296"/>
                  </a:lnTo>
                  <a:lnTo>
                    <a:pt x="372" y="239105"/>
                  </a:lnTo>
                  <a:lnTo>
                    <a:pt x="1588" y="252818"/>
                  </a:lnTo>
                  <a:lnTo>
                    <a:pt x="3467" y="266105"/>
                  </a:lnTo>
                  <a:lnTo>
                    <a:pt x="5844" y="278821"/>
                  </a:lnTo>
                  <a:lnTo>
                    <a:pt x="8744" y="290987"/>
                  </a:lnTo>
                  <a:lnTo>
                    <a:pt x="12367" y="302698"/>
                  </a:lnTo>
                  <a:lnTo>
                    <a:pt x="16768" y="314059"/>
                  </a:lnTo>
                  <a:lnTo>
                    <a:pt x="21859" y="325165"/>
                  </a:lnTo>
                  <a:lnTo>
                    <a:pt x="27500" y="336089"/>
                  </a:lnTo>
                  <a:lnTo>
                    <a:pt x="33556" y="346882"/>
                  </a:lnTo>
                  <a:lnTo>
                    <a:pt x="39910" y="357420"/>
                  </a:lnTo>
                  <a:lnTo>
                    <a:pt x="46474" y="367423"/>
                  </a:lnTo>
                  <a:lnTo>
                    <a:pt x="53185" y="376781"/>
                  </a:lnTo>
                  <a:lnTo>
                    <a:pt x="59995" y="385539"/>
                  </a:lnTo>
                  <a:lnTo>
                    <a:pt x="66874" y="393808"/>
                  </a:lnTo>
                  <a:lnTo>
                    <a:pt x="73804" y="401701"/>
                  </a:lnTo>
                  <a:lnTo>
                    <a:pt x="80932" y="409154"/>
                  </a:lnTo>
                  <a:lnTo>
                    <a:pt x="88557" y="415941"/>
                  </a:lnTo>
                  <a:lnTo>
                    <a:pt x="96806" y="421990"/>
                  </a:lnTo>
                  <a:lnTo>
                    <a:pt x="105805" y="427374"/>
                  </a:lnTo>
                  <a:lnTo>
                    <a:pt x="115756" y="432225"/>
                  </a:lnTo>
                  <a:lnTo>
                    <a:pt x="126676" y="436666"/>
                  </a:lnTo>
                  <a:lnTo>
                    <a:pt x="138433" y="440479"/>
                  </a:lnTo>
                  <a:lnTo>
                    <a:pt x="150849" y="443135"/>
                  </a:lnTo>
                  <a:lnTo>
                    <a:pt x="163751" y="444440"/>
                  </a:lnTo>
                  <a:lnTo>
                    <a:pt x="176837" y="444502"/>
                  </a:lnTo>
                  <a:lnTo>
                    <a:pt x="189695" y="443555"/>
                  </a:lnTo>
                  <a:lnTo>
                    <a:pt x="202120" y="441840"/>
                  </a:lnTo>
                  <a:lnTo>
                    <a:pt x="214089" y="439402"/>
                  </a:lnTo>
                  <a:lnTo>
                    <a:pt x="225667" y="436095"/>
                  </a:lnTo>
                  <a:lnTo>
                    <a:pt x="236934" y="431911"/>
                  </a:lnTo>
                  <a:lnTo>
                    <a:pt x="247808" y="426967"/>
                  </a:lnTo>
                  <a:lnTo>
                    <a:pt x="258044" y="421424"/>
                  </a:lnTo>
                  <a:lnTo>
                    <a:pt x="267562" y="415431"/>
                  </a:lnTo>
                  <a:lnTo>
                    <a:pt x="276429" y="408949"/>
                  </a:lnTo>
                  <a:lnTo>
                    <a:pt x="284772" y="401766"/>
                  </a:lnTo>
                  <a:lnTo>
                    <a:pt x="292719" y="393826"/>
                  </a:lnTo>
                  <a:lnTo>
                    <a:pt x="300379" y="385376"/>
                  </a:lnTo>
                  <a:lnTo>
                    <a:pt x="307836" y="376858"/>
                  </a:lnTo>
                  <a:lnTo>
                    <a:pt x="315148" y="368532"/>
                  </a:lnTo>
                  <a:lnTo>
                    <a:pt x="322196" y="360314"/>
                  </a:lnTo>
                  <a:lnTo>
                    <a:pt x="328702" y="351884"/>
                  </a:lnTo>
                  <a:lnTo>
                    <a:pt x="334559" y="343059"/>
                  </a:lnTo>
                  <a:lnTo>
                    <a:pt x="339813" y="333657"/>
                  </a:lnTo>
                  <a:lnTo>
                    <a:pt x="344576" y="323427"/>
                  </a:lnTo>
                  <a:lnTo>
                    <a:pt x="348966" y="312321"/>
                  </a:lnTo>
                  <a:lnTo>
                    <a:pt x="353085" y="300607"/>
                  </a:lnTo>
                  <a:lnTo>
                    <a:pt x="357012" y="288752"/>
                  </a:lnTo>
                  <a:lnTo>
                    <a:pt x="360805" y="277035"/>
                  </a:lnTo>
                  <a:lnTo>
                    <a:pt x="364506" y="265389"/>
                  </a:lnTo>
                  <a:lnTo>
                    <a:pt x="368145" y="253505"/>
                  </a:lnTo>
                  <a:lnTo>
                    <a:pt x="371732" y="241217"/>
                  </a:lnTo>
                  <a:lnTo>
                    <a:pt x="374954" y="228676"/>
                  </a:lnTo>
                  <a:lnTo>
                    <a:pt x="377206" y="216250"/>
                  </a:lnTo>
                  <a:lnTo>
                    <a:pt x="378239" y="204139"/>
                  </a:lnTo>
                  <a:lnTo>
                    <a:pt x="378288" y="192055"/>
                  </a:lnTo>
                  <a:lnTo>
                    <a:pt x="377864" y="179344"/>
                  </a:lnTo>
                  <a:lnTo>
                    <a:pt x="377314" y="165687"/>
                  </a:lnTo>
                  <a:lnTo>
                    <a:pt x="376471" y="151412"/>
                  </a:lnTo>
                  <a:lnTo>
                    <a:pt x="374775" y="137284"/>
                  </a:lnTo>
                  <a:lnTo>
                    <a:pt x="371968" y="123747"/>
                  </a:lnTo>
                  <a:lnTo>
                    <a:pt x="368100" y="111066"/>
                  </a:lnTo>
                  <a:lnTo>
                    <a:pt x="363354" y="99475"/>
                  </a:lnTo>
                  <a:lnTo>
                    <a:pt x="357936" y="88975"/>
                  </a:lnTo>
                  <a:lnTo>
                    <a:pt x="352027" y="79247"/>
                  </a:lnTo>
                  <a:lnTo>
                    <a:pt x="345768" y="69779"/>
                  </a:lnTo>
                  <a:lnTo>
                    <a:pt x="339262" y="60261"/>
                  </a:lnTo>
                  <a:lnTo>
                    <a:pt x="332420" y="50898"/>
                  </a:lnTo>
                  <a:lnTo>
                    <a:pt x="324988" y="42290"/>
                  </a:lnTo>
                  <a:lnTo>
                    <a:pt x="316870" y="34723"/>
                  </a:lnTo>
                  <a:lnTo>
                    <a:pt x="307959" y="28167"/>
                  </a:lnTo>
                  <a:lnTo>
                    <a:pt x="298066" y="22456"/>
                  </a:lnTo>
                  <a:lnTo>
                    <a:pt x="287190" y="17402"/>
                  </a:lnTo>
                  <a:lnTo>
                    <a:pt x="275632" y="13161"/>
                  </a:lnTo>
                  <a:lnTo>
                    <a:pt x="263881" y="10209"/>
                  </a:lnTo>
                  <a:lnTo>
                    <a:pt x="252230" y="8703"/>
                  </a:lnTo>
                  <a:lnTo>
                    <a:pt x="240459" y="8504"/>
                  </a:lnTo>
                  <a:lnTo>
                    <a:pt x="227958" y="9359"/>
                  </a:lnTo>
                  <a:lnTo>
                    <a:pt x="214442" y="11012"/>
                  </a:lnTo>
                  <a:lnTo>
                    <a:pt x="200263" y="13408"/>
                  </a:lnTo>
                  <a:lnTo>
                    <a:pt x="186198" y="16687"/>
                  </a:lnTo>
                  <a:lnTo>
                    <a:pt x="172709" y="20848"/>
                  </a:lnTo>
                  <a:lnTo>
                    <a:pt x="160157" y="25656"/>
                  </a:lnTo>
                  <a:lnTo>
                    <a:pt x="147637" y="31293"/>
                  </a:lnTo>
                  <a:lnTo>
                    <a:pt x="132936" y="39372"/>
                  </a:lnTo>
                  <a:lnTo>
                    <a:pt x="112213" y="526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3" name="Group 72"/>
          <p:cNvGrpSpPr/>
          <p:nvPr/>
        </p:nvGrpSpPr>
        <p:grpSpPr>
          <a:xfrm rot="213710">
            <a:off x="762721" y="3220531"/>
            <a:ext cx="4864169" cy="734699"/>
            <a:chOff x="762721" y="3220531"/>
            <a:chExt cx="4864169" cy="734699"/>
          </a:xfrm>
        </p:grpSpPr>
        <p:sp>
          <p:nvSpPr>
            <p:cNvPr id="42" name="Freeform 41"/>
            <p:cNvSpPr/>
            <p:nvPr/>
          </p:nvSpPr>
          <p:spPr>
            <a:xfrm>
              <a:off x="762721" y="3455251"/>
              <a:ext cx="178986" cy="375934"/>
            </a:xfrm>
            <a:custGeom>
              <a:avLst/>
              <a:gdLst/>
              <a:ahLst/>
              <a:cxnLst/>
              <a:rect l="0" t="0" r="0" b="0"/>
              <a:pathLst>
                <a:path w="178986" h="375934">
                  <a:moveTo>
                    <a:pt x="0" y="375933"/>
                  </a:moveTo>
                  <a:lnTo>
                    <a:pt x="67" y="364198"/>
                  </a:lnTo>
                  <a:lnTo>
                    <a:pt x="708" y="353069"/>
                  </a:lnTo>
                  <a:lnTo>
                    <a:pt x="2004" y="341475"/>
                  </a:lnTo>
                  <a:lnTo>
                    <a:pt x="3864" y="329487"/>
                  </a:lnTo>
                  <a:lnTo>
                    <a:pt x="6180" y="317476"/>
                  </a:lnTo>
                  <a:lnTo>
                    <a:pt x="8847" y="305668"/>
                  </a:lnTo>
                  <a:lnTo>
                    <a:pt x="11770" y="293969"/>
                  </a:lnTo>
                  <a:lnTo>
                    <a:pt x="14878" y="282052"/>
                  </a:lnTo>
                  <a:lnTo>
                    <a:pt x="18113" y="269735"/>
                  </a:lnTo>
                  <a:lnTo>
                    <a:pt x="21437" y="256836"/>
                  </a:lnTo>
                  <a:lnTo>
                    <a:pt x="24821" y="243105"/>
                  </a:lnTo>
                  <a:lnTo>
                    <a:pt x="28242" y="228492"/>
                  </a:lnTo>
                  <a:lnTo>
                    <a:pt x="31522" y="213100"/>
                  </a:lnTo>
                  <a:lnTo>
                    <a:pt x="34346" y="197090"/>
                  </a:lnTo>
                  <a:lnTo>
                    <a:pt x="36581" y="180616"/>
                  </a:lnTo>
                  <a:lnTo>
                    <a:pt x="38421" y="163810"/>
                  </a:lnTo>
                  <a:lnTo>
                    <a:pt x="40271" y="146769"/>
                  </a:lnTo>
                  <a:lnTo>
                    <a:pt x="42366" y="129569"/>
                  </a:lnTo>
                  <a:lnTo>
                    <a:pt x="44605" y="112426"/>
                  </a:lnTo>
                  <a:lnTo>
                    <a:pt x="46654" y="95683"/>
                  </a:lnTo>
                  <a:lnTo>
                    <a:pt x="48335" y="79493"/>
                  </a:lnTo>
                  <a:lnTo>
                    <a:pt x="49785" y="63841"/>
                  </a:lnTo>
                  <a:lnTo>
                    <a:pt x="51366" y="48637"/>
                  </a:lnTo>
                  <a:lnTo>
                    <a:pt x="53290" y="33805"/>
                  </a:lnTo>
                  <a:lnTo>
                    <a:pt x="55922" y="20234"/>
                  </a:lnTo>
                  <a:lnTo>
                    <a:pt x="59833" y="9694"/>
                  </a:lnTo>
                  <a:lnTo>
                    <a:pt x="65202" y="2919"/>
                  </a:lnTo>
                  <a:lnTo>
                    <a:pt x="71572" y="0"/>
                  </a:lnTo>
                  <a:lnTo>
                    <a:pt x="78072" y="916"/>
                  </a:lnTo>
                  <a:lnTo>
                    <a:pt x="84178" y="5244"/>
                  </a:lnTo>
                  <a:lnTo>
                    <a:pt x="89732" y="12485"/>
                  </a:lnTo>
                  <a:lnTo>
                    <a:pt x="94762" y="22278"/>
                  </a:lnTo>
                  <a:lnTo>
                    <a:pt x="99363" y="34191"/>
                  </a:lnTo>
                  <a:lnTo>
                    <a:pt x="103639" y="47911"/>
                  </a:lnTo>
                  <a:lnTo>
                    <a:pt x="107679" y="63320"/>
                  </a:lnTo>
                  <a:lnTo>
                    <a:pt x="111551" y="80190"/>
                  </a:lnTo>
                  <a:lnTo>
                    <a:pt x="115307" y="97737"/>
                  </a:lnTo>
                  <a:lnTo>
                    <a:pt x="118983" y="114750"/>
                  </a:lnTo>
                  <a:lnTo>
                    <a:pt x="122605" y="130604"/>
                  </a:lnTo>
                  <a:lnTo>
                    <a:pt x="126190" y="145537"/>
                  </a:lnTo>
                  <a:lnTo>
                    <a:pt x="129750" y="160327"/>
                  </a:lnTo>
                  <a:lnTo>
                    <a:pt x="133293" y="175457"/>
                  </a:lnTo>
                  <a:lnTo>
                    <a:pt x="136825" y="190757"/>
                  </a:lnTo>
                  <a:lnTo>
                    <a:pt x="140350" y="205591"/>
                  </a:lnTo>
                  <a:lnTo>
                    <a:pt x="143869" y="219617"/>
                  </a:lnTo>
                  <a:lnTo>
                    <a:pt x="147386" y="232971"/>
                  </a:lnTo>
                  <a:lnTo>
                    <a:pt x="150900" y="246078"/>
                  </a:lnTo>
                  <a:lnTo>
                    <a:pt x="154412" y="259227"/>
                  </a:lnTo>
                  <a:lnTo>
                    <a:pt x="157924" y="272533"/>
                  </a:lnTo>
                  <a:lnTo>
                    <a:pt x="161435" y="286012"/>
                  </a:lnTo>
                  <a:lnTo>
                    <a:pt x="164940" y="299629"/>
                  </a:lnTo>
                  <a:lnTo>
                    <a:pt x="168290" y="312936"/>
                  </a:lnTo>
                  <a:lnTo>
                    <a:pt x="171515" y="326504"/>
                  </a:lnTo>
                  <a:lnTo>
                    <a:pt x="174900" y="342642"/>
                  </a:lnTo>
                  <a:lnTo>
                    <a:pt x="178985" y="36540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804835" y="3707556"/>
              <a:ext cx="105286" cy="7816"/>
            </a:xfrm>
            <a:custGeom>
              <a:avLst/>
              <a:gdLst/>
              <a:ahLst/>
              <a:cxnLst/>
              <a:rect l="0" t="0" r="0" b="0"/>
              <a:pathLst>
                <a:path w="105286" h="7816">
                  <a:moveTo>
                    <a:pt x="105285" y="7815"/>
                  </a:moveTo>
                  <a:lnTo>
                    <a:pt x="96417" y="4948"/>
                  </a:lnTo>
                  <a:lnTo>
                    <a:pt x="87430" y="2806"/>
                  </a:lnTo>
                  <a:lnTo>
                    <a:pt x="77439" y="1208"/>
                  </a:lnTo>
                  <a:lnTo>
                    <a:pt x="66632" y="200"/>
                  </a:lnTo>
                  <a:lnTo>
                    <a:pt x="55468" y="0"/>
                  </a:lnTo>
                  <a:lnTo>
                    <a:pt x="44277" y="651"/>
                  </a:lnTo>
                  <a:lnTo>
                    <a:pt x="33645" y="1897"/>
                  </a:lnTo>
                  <a:lnTo>
                    <a:pt x="23451" y="3394"/>
                  </a:lnTo>
                  <a:lnTo>
                    <a:pt x="12802" y="5273"/>
                  </a:lnTo>
                  <a:lnTo>
                    <a:pt x="0" y="781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961986" y="3619884"/>
              <a:ext cx="169234" cy="185614"/>
            </a:xfrm>
            <a:custGeom>
              <a:avLst/>
              <a:gdLst/>
              <a:ahLst/>
              <a:cxnLst/>
              <a:rect l="0" t="0" r="0" b="0"/>
              <a:pathLst>
                <a:path w="169234" h="185614">
                  <a:moveTo>
                    <a:pt x="777" y="74430"/>
                  </a:moveTo>
                  <a:lnTo>
                    <a:pt x="15312" y="74362"/>
                  </a:lnTo>
                  <a:lnTo>
                    <a:pt x="27943" y="73722"/>
                  </a:lnTo>
                  <a:lnTo>
                    <a:pt x="39852" y="72426"/>
                  </a:lnTo>
                  <a:lnTo>
                    <a:pt x="51507" y="70566"/>
                  </a:lnTo>
                  <a:lnTo>
                    <a:pt x="63347" y="68250"/>
                  </a:lnTo>
                  <a:lnTo>
                    <a:pt x="75578" y="65578"/>
                  </a:lnTo>
                  <a:lnTo>
                    <a:pt x="87901" y="62482"/>
                  </a:lnTo>
                  <a:lnTo>
                    <a:pt x="99643" y="58727"/>
                  </a:lnTo>
                  <a:lnTo>
                    <a:pt x="110452" y="54233"/>
                  </a:lnTo>
                  <a:lnTo>
                    <a:pt x="119827" y="48911"/>
                  </a:lnTo>
                  <a:lnTo>
                    <a:pt x="126987" y="42582"/>
                  </a:lnTo>
                  <a:lnTo>
                    <a:pt x="131713" y="35257"/>
                  </a:lnTo>
                  <a:lnTo>
                    <a:pt x="133935" y="27405"/>
                  </a:lnTo>
                  <a:lnTo>
                    <a:pt x="133472" y="19829"/>
                  </a:lnTo>
                  <a:lnTo>
                    <a:pt x="130492" y="12970"/>
                  </a:lnTo>
                  <a:lnTo>
                    <a:pt x="125257" y="7233"/>
                  </a:lnTo>
                  <a:lnTo>
                    <a:pt x="117940" y="3136"/>
                  </a:lnTo>
                  <a:lnTo>
                    <a:pt x="108838" y="793"/>
                  </a:lnTo>
                  <a:lnTo>
                    <a:pt x="98324" y="0"/>
                  </a:lnTo>
                  <a:lnTo>
                    <a:pt x="86752" y="440"/>
                  </a:lnTo>
                  <a:lnTo>
                    <a:pt x="74424" y="1817"/>
                  </a:lnTo>
                  <a:lnTo>
                    <a:pt x="61894" y="4366"/>
                  </a:lnTo>
                  <a:lnTo>
                    <a:pt x="49942" y="8809"/>
                  </a:lnTo>
                  <a:lnTo>
                    <a:pt x="38948" y="15392"/>
                  </a:lnTo>
                  <a:lnTo>
                    <a:pt x="29093" y="23915"/>
                  </a:lnTo>
                  <a:lnTo>
                    <a:pt x="20537" y="34003"/>
                  </a:lnTo>
                  <a:lnTo>
                    <a:pt x="13235" y="45266"/>
                  </a:lnTo>
                  <a:lnTo>
                    <a:pt x="7313" y="57218"/>
                  </a:lnTo>
                  <a:lnTo>
                    <a:pt x="3149" y="69299"/>
                  </a:lnTo>
                  <a:lnTo>
                    <a:pt x="790" y="81195"/>
                  </a:lnTo>
                  <a:lnTo>
                    <a:pt x="0" y="92807"/>
                  </a:lnTo>
                  <a:lnTo>
                    <a:pt x="449" y="104144"/>
                  </a:lnTo>
                  <a:lnTo>
                    <a:pt x="1827" y="115250"/>
                  </a:lnTo>
                  <a:lnTo>
                    <a:pt x="4037" y="126014"/>
                  </a:lnTo>
                  <a:lnTo>
                    <a:pt x="7190" y="136178"/>
                  </a:lnTo>
                  <a:lnTo>
                    <a:pt x="11276" y="145643"/>
                  </a:lnTo>
                  <a:lnTo>
                    <a:pt x="16324" y="154305"/>
                  </a:lnTo>
                  <a:lnTo>
                    <a:pt x="22469" y="161977"/>
                  </a:lnTo>
                  <a:lnTo>
                    <a:pt x="29684" y="168652"/>
                  </a:lnTo>
                  <a:lnTo>
                    <a:pt x="37971" y="174304"/>
                  </a:lnTo>
                  <a:lnTo>
                    <a:pt x="47437" y="178811"/>
                  </a:lnTo>
                  <a:lnTo>
                    <a:pt x="58023" y="182209"/>
                  </a:lnTo>
                  <a:lnTo>
                    <a:pt x="69386" y="184510"/>
                  </a:lnTo>
                  <a:lnTo>
                    <a:pt x="81004" y="185613"/>
                  </a:lnTo>
                  <a:lnTo>
                    <a:pt x="92552" y="185574"/>
                  </a:lnTo>
                  <a:lnTo>
                    <a:pt x="103746" y="184413"/>
                  </a:lnTo>
                  <a:lnTo>
                    <a:pt x="114262" y="182039"/>
                  </a:lnTo>
                  <a:lnTo>
                    <a:pt x="123996" y="178526"/>
                  </a:lnTo>
                  <a:lnTo>
                    <a:pt x="132912" y="174368"/>
                  </a:lnTo>
                  <a:lnTo>
                    <a:pt x="141925" y="169991"/>
                  </a:lnTo>
                  <a:lnTo>
                    <a:pt x="152946" y="165010"/>
                  </a:lnTo>
                  <a:lnTo>
                    <a:pt x="169233" y="15865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1134478" y="3598365"/>
              <a:ext cx="145045" cy="184462"/>
            </a:xfrm>
            <a:custGeom>
              <a:avLst/>
              <a:gdLst/>
              <a:ahLst/>
              <a:cxnLst/>
              <a:rect l="0" t="0" r="0" b="0"/>
              <a:pathLst>
                <a:path w="145045" h="184462">
                  <a:moveTo>
                    <a:pt x="112554" y="11721"/>
                  </a:moveTo>
                  <a:lnTo>
                    <a:pt x="103753" y="6054"/>
                  </a:lnTo>
                  <a:lnTo>
                    <a:pt x="95406" y="2410"/>
                  </a:lnTo>
                  <a:lnTo>
                    <a:pt x="86707" y="501"/>
                  </a:lnTo>
                  <a:lnTo>
                    <a:pt x="77586" y="0"/>
                  </a:lnTo>
                  <a:lnTo>
                    <a:pt x="68092" y="619"/>
                  </a:lnTo>
                  <a:lnTo>
                    <a:pt x="58304" y="2095"/>
                  </a:lnTo>
                  <a:lnTo>
                    <a:pt x="48463" y="4363"/>
                  </a:lnTo>
                  <a:lnTo>
                    <a:pt x="38937" y="7550"/>
                  </a:lnTo>
                  <a:lnTo>
                    <a:pt x="29909" y="11656"/>
                  </a:lnTo>
                  <a:lnTo>
                    <a:pt x="21543" y="16717"/>
                  </a:lnTo>
                  <a:lnTo>
                    <a:pt x="14070" y="22870"/>
                  </a:lnTo>
                  <a:lnTo>
                    <a:pt x="7544" y="30081"/>
                  </a:lnTo>
                  <a:lnTo>
                    <a:pt x="2500" y="38026"/>
                  </a:lnTo>
                  <a:lnTo>
                    <a:pt x="0" y="46197"/>
                  </a:lnTo>
                  <a:lnTo>
                    <a:pt x="401" y="54274"/>
                  </a:lnTo>
                  <a:lnTo>
                    <a:pt x="3604" y="61813"/>
                  </a:lnTo>
                  <a:lnTo>
                    <a:pt x="9409" y="68191"/>
                  </a:lnTo>
                  <a:lnTo>
                    <a:pt x="17419" y="73174"/>
                  </a:lnTo>
                  <a:lnTo>
                    <a:pt x="26997" y="76706"/>
                  </a:lnTo>
                  <a:lnTo>
                    <a:pt x="37394" y="78717"/>
                  </a:lnTo>
                  <a:lnTo>
                    <a:pt x="48116" y="79340"/>
                  </a:lnTo>
                  <a:lnTo>
                    <a:pt x="58920" y="79152"/>
                  </a:lnTo>
                  <a:lnTo>
                    <a:pt x="69706" y="79036"/>
                  </a:lnTo>
                  <a:lnTo>
                    <a:pt x="80439" y="79492"/>
                  </a:lnTo>
                  <a:lnTo>
                    <a:pt x="90952" y="80803"/>
                  </a:lnTo>
                  <a:lnTo>
                    <a:pt x="100946" y="83214"/>
                  </a:lnTo>
                  <a:lnTo>
                    <a:pt x="110297" y="86733"/>
                  </a:lnTo>
                  <a:lnTo>
                    <a:pt x="118883" y="91368"/>
                  </a:lnTo>
                  <a:lnTo>
                    <a:pt x="126505" y="97220"/>
                  </a:lnTo>
                  <a:lnTo>
                    <a:pt x="133141" y="104227"/>
                  </a:lnTo>
                  <a:lnTo>
                    <a:pt x="138598" y="112201"/>
                  </a:lnTo>
                  <a:lnTo>
                    <a:pt x="142440" y="120923"/>
                  </a:lnTo>
                  <a:lnTo>
                    <a:pt x="144576" y="130191"/>
                  </a:lnTo>
                  <a:lnTo>
                    <a:pt x="145044" y="139685"/>
                  </a:lnTo>
                  <a:lnTo>
                    <a:pt x="143846" y="148977"/>
                  </a:lnTo>
                  <a:lnTo>
                    <a:pt x="141143" y="157846"/>
                  </a:lnTo>
                  <a:lnTo>
                    <a:pt x="136889" y="165935"/>
                  </a:lnTo>
                  <a:lnTo>
                    <a:pt x="130761" y="172689"/>
                  </a:lnTo>
                  <a:lnTo>
                    <a:pt x="122755" y="177930"/>
                  </a:lnTo>
                  <a:lnTo>
                    <a:pt x="113295" y="181635"/>
                  </a:lnTo>
                  <a:lnTo>
                    <a:pt x="103037" y="183764"/>
                  </a:lnTo>
                  <a:lnTo>
                    <a:pt x="92436" y="184461"/>
                  </a:lnTo>
                  <a:lnTo>
                    <a:pt x="81603" y="184147"/>
                  </a:lnTo>
                  <a:lnTo>
                    <a:pt x="69017" y="183387"/>
                  </a:lnTo>
                  <a:lnTo>
                    <a:pt x="50226" y="182120"/>
                  </a:lnTo>
                  <a:lnTo>
                    <a:pt x="17798" y="18017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1328382" y="3641156"/>
              <a:ext cx="129977" cy="135319"/>
            </a:xfrm>
            <a:custGeom>
              <a:avLst/>
              <a:gdLst/>
              <a:ahLst/>
              <a:cxnLst/>
              <a:rect l="0" t="0" r="0" b="0"/>
              <a:pathLst>
                <a:path w="129977" h="135319">
                  <a:moveTo>
                    <a:pt x="76578" y="515"/>
                  </a:moveTo>
                  <a:lnTo>
                    <a:pt x="67776" y="3516"/>
                  </a:lnTo>
                  <a:lnTo>
                    <a:pt x="59430" y="6938"/>
                  </a:lnTo>
                  <a:lnTo>
                    <a:pt x="50735" y="11144"/>
                  </a:lnTo>
                  <a:lnTo>
                    <a:pt x="41787" y="16389"/>
                  </a:lnTo>
                  <a:lnTo>
                    <a:pt x="32941" y="23168"/>
                  </a:lnTo>
                  <a:lnTo>
                    <a:pt x="24411" y="31605"/>
                  </a:lnTo>
                  <a:lnTo>
                    <a:pt x="16568" y="41517"/>
                  </a:lnTo>
                  <a:lnTo>
                    <a:pt x="9988" y="52609"/>
                  </a:lnTo>
                  <a:lnTo>
                    <a:pt x="4873" y="64575"/>
                  </a:lnTo>
                  <a:lnTo>
                    <a:pt x="1424" y="76845"/>
                  </a:lnTo>
                  <a:lnTo>
                    <a:pt x="0" y="88614"/>
                  </a:lnTo>
                  <a:lnTo>
                    <a:pt x="603" y="99481"/>
                  </a:lnTo>
                  <a:lnTo>
                    <a:pt x="3109" y="109250"/>
                  </a:lnTo>
                  <a:lnTo>
                    <a:pt x="7448" y="117747"/>
                  </a:lnTo>
                  <a:lnTo>
                    <a:pt x="13401" y="125005"/>
                  </a:lnTo>
                  <a:lnTo>
                    <a:pt x="20649" y="130727"/>
                  </a:lnTo>
                  <a:lnTo>
                    <a:pt x="28876" y="134224"/>
                  </a:lnTo>
                  <a:lnTo>
                    <a:pt x="37813" y="135318"/>
                  </a:lnTo>
                  <a:lnTo>
                    <a:pt x="47252" y="134274"/>
                  </a:lnTo>
                  <a:lnTo>
                    <a:pt x="57041" y="131523"/>
                  </a:lnTo>
                  <a:lnTo>
                    <a:pt x="67065" y="127486"/>
                  </a:lnTo>
                  <a:lnTo>
                    <a:pt x="77084" y="122355"/>
                  </a:lnTo>
                  <a:lnTo>
                    <a:pt x="86738" y="116096"/>
                  </a:lnTo>
                  <a:lnTo>
                    <a:pt x="95857" y="108780"/>
                  </a:lnTo>
                  <a:lnTo>
                    <a:pt x="104285" y="100581"/>
                  </a:lnTo>
                  <a:lnTo>
                    <a:pt x="111801" y="91699"/>
                  </a:lnTo>
                  <a:lnTo>
                    <a:pt x="118366" y="82311"/>
                  </a:lnTo>
                  <a:lnTo>
                    <a:pt x="123775" y="72397"/>
                  </a:lnTo>
                  <a:lnTo>
                    <a:pt x="127585" y="61755"/>
                  </a:lnTo>
                  <a:lnTo>
                    <a:pt x="129695" y="50350"/>
                  </a:lnTo>
                  <a:lnTo>
                    <a:pt x="129976" y="38759"/>
                  </a:lnTo>
                  <a:lnTo>
                    <a:pt x="128120" y="28044"/>
                  </a:lnTo>
                  <a:lnTo>
                    <a:pt x="124167" y="18738"/>
                  </a:lnTo>
                  <a:lnTo>
                    <a:pt x="118429" y="11188"/>
                  </a:lnTo>
                  <a:lnTo>
                    <a:pt x="111298" y="5790"/>
                  </a:lnTo>
                  <a:lnTo>
                    <a:pt x="103149" y="2531"/>
                  </a:lnTo>
                  <a:lnTo>
                    <a:pt x="94733" y="936"/>
                  </a:lnTo>
                  <a:lnTo>
                    <a:pt x="86347" y="118"/>
                  </a:lnTo>
                  <a:lnTo>
                    <a:pt x="77262" y="0"/>
                  </a:lnTo>
                  <a:lnTo>
                    <a:pt x="66049" y="51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1510245" y="3601952"/>
              <a:ext cx="120473" cy="353278"/>
            </a:xfrm>
            <a:custGeom>
              <a:avLst/>
              <a:gdLst/>
              <a:ahLst/>
              <a:cxnLst/>
              <a:rect l="0" t="0" r="0" b="0"/>
              <a:pathLst>
                <a:path w="120473" h="353278">
                  <a:moveTo>
                    <a:pt x="0" y="123945"/>
                  </a:moveTo>
                  <a:lnTo>
                    <a:pt x="2934" y="135747"/>
                  </a:lnTo>
                  <a:lnTo>
                    <a:pt x="5716" y="147516"/>
                  </a:lnTo>
                  <a:lnTo>
                    <a:pt x="8611" y="160411"/>
                  </a:lnTo>
                  <a:lnTo>
                    <a:pt x="11479" y="174432"/>
                  </a:lnTo>
                  <a:lnTo>
                    <a:pt x="13995" y="189408"/>
                  </a:lnTo>
                  <a:lnTo>
                    <a:pt x="16011" y="205122"/>
                  </a:lnTo>
                  <a:lnTo>
                    <a:pt x="17696" y="221052"/>
                  </a:lnTo>
                  <a:lnTo>
                    <a:pt x="19439" y="236428"/>
                  </a:lnTo>
                  <a:lnTo>
                    <a:pt x="21461" y="250881"/>
                  </a:lnTo>
                  <a:lnTo>
                    <a:pt x="23650" y="264718"/>
                  </a:lnTo>
                  <a:lnTo>
                    <a:pt x="25666" y="278697"/>
                  </a:lnTo>
                  <a:lnTo>
                    <a:pt x="27319" y="293250"/>
                  </a:lnTo>
                  <a:lnTo>
                    <a:pt x="28582" y="308316"/>
                  </a:lnTo>
                  <a:lnTo>
                    <a:pt x="29504" y="323517"/>
                  </a:lnTo>
                  <a:lnTo>
                    <a:pt x="30160" y="338504"/>
                  </a:lnTo>
                  <a:lnTo>
                    <a:pt x="30648" y="349812"/>
                  </a:lnTo>
                  <a:lnTo>
                    <a:pt x="31021" y="353277"/>
                  </a:lnTo>
                  <a:lnTo>
                    <a:pt x="31256" y="350350"/>
                  </a:lnTo>
                  <a:lnTo>
                    <a:pt x="31222" y="343097"/>
                  </a:lnTo>
                  <a:lnTo>
                    <a:pt x="30652" y="332786"/>
                  </a:lnTo>
                  <a:lnTo>
                    <a:pt x="29448" y="320279"/>
                  </a:lnTo>
                  <a:lnTo>
                    <a:pt x="27820" y="306372"/>
                  </a:lnTo>
                  <a:lnTo>
                    <a:pt x="26187" y="291839"/>
                  </a:lnTo>
                  <a:lnTo>
                    <a:pt x="24789" y="277146"/>
                  </a:lnTo>
                  <a:lnTo>
                    <a:pt x="23528" y="262335"/>
                  </a:lnTo>
                  <a:lnTo>
                    <a:pt x="22075" y="247165"/>
                  </a:lnTo>
                  <a:lnTo>
                    <a:pt x="20251" y="231514"/>
                  </a:lnTo>
                  <a:lnTo>
                    <a:pt x="18194" y="215561"/>
                  </a:lnTo>
                  <a:lnTo>
                    <a:pt x="16267" y="199689"/>
                  </a:lnTo>
                  <a:lnTo>
                    <a:pt x="14674" y="184120"/>
                  </a:lnTo>
                  <a:lnTo>
                    <a:pt x="13452" y="168900"/>
                  </a:lnTo>
                  <a:lnTo>
                    <a:pt x="12557" y="153994"/>
                  </a:lnTo>
                  <a:lnTo>
                    <a:pt x="11920" y="139333"/>
                  </a:lnTo>
                  <a:lnTo>
                    <a:pt x="11475" y="124690"/>
                  </a:lnTo>
                  <a:lnTo>
                    <a:pt x="11169" y="109705"/>
                  </a:lnTo>
                  <a:lnTo>
                    <a:pt x="10969" y="94224"/>
                  </a:lnTo>
                  <a:lnTo>
                    <a:pt x="11174" y="78741"/>
                  </a:lnTo>
                  <a:lnTo>
                    <a:pt x="12375" y="64259"/>
                  </a:lnTo>
                  <a:lnTo>
                    <a:pt x="14817" y="51262"/>
                  </a:lnTo>
                  <a:lnTo>
                    <a:pt x="18425" y="39740"/>
                  </a:lnTo>
                  <a:lnTo>
                    <a:pt x="22989" y="29459"/>
                  </a:lnTo>
                  <a:lnTo>
                    <a:pt x="28286" y="20150"/>
                  </a:lnTo>
                  <a:lnTo>
                    <a:pt x="34283" y="12049"/>
                  </a:lnTo>
                  <a:lnTo>
                    <a:pt x="41131" y="5877"/>
                  </a:lnTo>
                  <a:lnTo>
                    <a:pt x="48842" y="1875"/>
                  </a:lnTo>
                  <a:lnTo>
                    <a:pt x="57138" y="0"/>
                  </a:lnTo>
                  <a:lnTo>
                    <a:pt x="65552" y="177"/>
                  </a:lnTo>
                  <a:lnTo>
                    <a:pt x="73803" y="2155"/>
                  </a:lnTo>
                  <a:lnTo>
                    <a:pt x="81801" y="5735"/>
                  </a:lnTo>
                  <a:lnTo>
                    <a:pt x="89551" y="10872"/>
                  </a:lnTo>
                  <a:lnTo>
                    <a:pt x="97088" y="17400"/>
                  </a:lnTo>
                  <a:lnTo>
                    <a:pt x="104132" y="25221"/>
                  </a:lnTo>
                  <a:lnTo>
                    <a:pt x="110112" y="34374"/>
                  </a:lnTo>
                  <a:lnTo>
                    <a:pt x="114795" y="44748"/>
                  </a:lnTo>
                  <a:lnTo>
                    <a:pt x="118110" y="55969"/>
                  </a:lnTo>
                  <a:lnTo>
                    <a:pt x="119969" y="67493"/>
                  </a:lnTo>
                  <a:lnTo>
                    <a:pt x="120472" y="78977"/>
                  </a:lnTo>
                  <a:lnTo>
                    <a:pt x="119693" y="90128"/>
                  </a:lnTo>
                  <a:lnTo>
                    <a:pt x="117583" y="100617"/>
                  </a:lnTo>
                  <a:lnTo>
                    <a:pt x="114236" y="110331"/>
                  </a:lnTo>
                  <a:lnTo>
                    <a:pt x="109703" y="119177"/>
                  </a:lnTo>
                  <a:lnTo>
                    <a:pt x="103912" y="126980"/>
                  </a:lnTo>
                  <a:lnTo>
                    <a:pt x="96937" y="133746"/>
                  </a:lnTo>
                  <a:lnTo>
                    <a:pt x="88814" y="139461"/>
                  </a:lnTo>
                  <a:lnTo>
                    <a:pt x="79458" y="144010"/>
                  </a:lnTo>
                  <a:lnTo>
                    <a:pt x="68960" y="147442"/>
                  </a:lnTo>
                  <a:lnTo>
                    <a:pt x="58122" y="149940"/>
                  </a:lnTo>
                  <a:lnTo>
                    <a:pt x="47308" y="151979"/>
                  </a:lnTo>
                  <a:lnTo>
                    <a:pt x="35569" y="153740"/>
                  </a:lnTo>
                  <a:lnTo>
                    <a:pt x="21057" y="15553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1937304" y="3325816"/>
              <a:ext cx="36194" cy="389555"/>
            </a:xfrm>
            <a:custGeom>
              <a:avLst/>
              <a:gdLst/>
              <a:ahLst/>
              <a:cxnLst/>
              <a:rect l="0" t="0" r="0" b="0"/>
              <a:pathLst>
                <a:path w="36194" h="389555">
                  <a:moveTo>
                    <a:pt x="4608" y="0"/>
                  </a:moveTo>
                  <a:lnTo>
                    <a:pt x="1808" y="11802"/>
                  </a:lnTo>
                  <a:lnTo>
                    <a:pt x="306" y="23571"/>
                  </a:lnTo>
                  <a:lnTo>
                    <a:pt x="0" y="36471"/>
                  </a:lnTo>
                  <a:lnTo>
                    <a:pt x="679" y="50664"/>
                  </a:lnTo>
                  <a:lnTo>
                    <a:pt x="2147" y="66289"/>
                  </a:lnTo>
                  <a:lnTo>
                    <a:pt x="4211" y="83265"/>
                  </a:lnTo>
                  <a:lnTo>
                    <a:pt x="6548" y="101366"/>
                  </a:lnTo>
                  <a:lnTo>
                    <a:pt x="8722" y="120335"/>
                  </a:lnTo>
                  <a:lnTo>
                    <a:pt x="10511" y="139937"/>
                  </a:lnTo>
                  <a:lnTo>
                    <a:pt x="11879" y="159825"/>
                  </a:lnTo>
                  <a:lnTo>
                    <a:pt x="12878" y="179556"/>
                  </a:lnTo>
                  <a:lnTo>
                    <a:pt x="13593" y="198892"/>
                  </a:lnTo>
                  <a:lnTo>
                    <a:pt x="14261" y="217468"/>
                  </a:lnTo>
                  <a:lnTo>
                    <a:pt x="15250" y="234724"/>
                  </a:lnTo>
                  <a:lnTo>
                    <a:pt x="16731" y="250483"/>
                  </a:lnTo>
                  <a:lnTo>
                    <a:pt x="18541" y="265050"/>
                  </a:lnTo>
                  <a:lnTo>
                    <a:pt x="20295" y="278996"/>
                  </a:lnTo>
                  <a:lnTo>
                    <a:pt x="21774" y="292713"/>
                  </a:lnTo>
                  <a:lnTo>
                    <a:pt x="23088" y="306235"/>
                  </a:lnTo>
                  <a:lnTo>
                    <a:pt x="24576" y="319329"/>
                  </a:lnTo>
                  <a:lnTo>
                    <a:pt x="26424" y="331874"/>
                  </a:lnTo>
                  <a:lnTo>
                    <a:pt x="28506" y="343639"/>
                  </a:lnTo>
                  <a:lnTo>
                    <a:pt x="30668" y="355473"/>
                  </a:lnTo>
                  <a:lnTo>
                    <a:pt x="33103" y="369532"/>
                  </a:lnTo>
                  <a:lnTo>
                    <a:pt x="36193" y="3895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047196" y="3599557"/>
              <a:ext cx="10529" cy="115815"/>
            </a:xfrm>
            <a:custGeom>
              <a:avLst/>
              <a:gdLst/>
              <a:ahLst/>
              <a:cxnLst/>
              <a:rect l="0" t="0" r="0" b="0"/>
              <a:pathLst>
                <a:path w="10529" h="115815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5" y="34458"/>
                  </a:lnTo>
                  <a:lnTo>
                    <a:pt x="178" y="46446"/>
                  </a:lnTo>
                  <a:lnTo>
                    <a:pt x="826" y="58458"/>
                  </a:lnTo>
                  <a:lnTo>
                    <a:pt x="2074" y="70247"/>
                  </a:lnTo>
                  <a:lnTo>
                    <a:pt x="3736" y="81294"/>
                  </a:lnTo>
                  <a:lnTo>
                    <a:pt x="5563" y="91818"/>
                  </a:lnTo>
                  <a:lnTo>
                    <a:pt x="7717" y="102741"/>
                  </a:lnTo>
                  <a:lnTo>
                    <a:pt x="10528" y="1158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036667" y="3483744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20896" y="3504801"/>
              <a:ext cx="126343" cy="177544"/>
            </a:xfrm>
            <a:custGeom>
              <a:avLst/>
              <a:gdLst/>
              <a:ahLst/>
              <a:cxnLst/>
              <a:rect l="0" t="0" r="0" b="0"/>
              <a:pathLst>
                <a:path w="126343" h="177544">
                  <a:moveTo>
                    <a:pt x="0" y="42114"/>
                  </a:moveTo>
                  <a:lnTo>
                    <a:pt x="2933" y="50915"/>
                  </a:lnTo>
                  <a:lnTo>
                    <a:pt x="5716" y="59262"/>
                  </a:lnTo>
                  <a:lnTo>
                    <a:pt x="8620" y="67961"/>
                  </a:lnTo>
                  <a:lnTo>
                    <a:pt x="11833" y="77081"/>
                  </a:lnTo>
                  <a:lnTo>
                    <a:pt x="15646" y="86577"/>
                  </a:lnTo>
                  <a:lnTo>
                    <a:pt x="20159" y="96369"/>
                  </a:lnTo>
                  <a:lnTo>
                    <a:pt x="25150" y="106383"/>
                  </a:lnTo>
                  <a:lnTo>
                    <a:pt x="30189" y="116557"/>
                  </a:lnTo>
                  <a:lnTo>
                    <a:pt x="35021" y="126843"/>
                  </a:lnTo>
                  <a:lnTo>
                    <a:pt x="39568" y="137207"/>
                  </a:lnTo>
                  <a:lnTo>
                    <a:pt x="43848" y="147625"/>
                  </a:lnTo>
                  <a:lnTo>
                    <a:pt x="47916" y="158056"/>
                  </a:lnTo>
                  <a:lnTo>
                    <a:pt x="52010" y="167663"/>
                  </a:lnTo>
                  <a:lnTo>
                    <a:pt x="57286" y="174638"/>
                  </a:lnTo>
                  <a:lnTo>
                    <a:pt x="63983" y="177543"/>
                  </a:lnTo>
                  <a:lnTo>
                    <a:pt x="70414" y="175831"/>
                  </a:lnTo>
                  <a:lnTo>
                    <a:pt x="76092" y="169952"/>
                  </a:lnTo>
                  <a:lnTo>
                    <a:pt x="81110" y="160904"/>
                  </a:lnTo>
                  <a:lnTo>
                    <a:pt x="85646" y="149827"/>
                  </a:lnTo>
                  <a:lnTo>
                    <a:pt x="89847" y="137549"/>
                  </a:lnTo>
                  <a:lnTo>
                    <a:pt x="93820" y="124570"/>
                  </a:lnTo>
                  <a:lnTo>
                    <a:pt x="97641" y="111180"/>
                  </a:lnTo>
                  <a:lnTo>
                    <a:pt x="101358" y="97549"/>
                  </a:lnTo>
                  <a:lnTo>
                    <a:pt x="105006" y="83938"/>
                  </a:lnTo>
                  <a:lnTo>
                    <a:pt x="108608" y="70711"/>
                  </a:lnTo>
                  <a:lnTo>
                    <a:pt x="112175" y="58041"/>
                  </a:lnTo>
                  <a:lnTo>
                    <a:pt x="115565" y="46173"/>
                  </a:lnTo>
                  <a:lnTo>
                    <a:pt x="118822" y="34251"/>
                  </a:lnTo>
                  <a:lnTo>
                    <a:pt x="122232" y="20110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297973" y="3494059"/>
              <a:ext cx="117722" cy="177079"/>
            </a:xfrm>
            <a:custGeom>
              <a:avLst/>
              <a:gdLst/>
              <a:ahLst/>
              <a:cxnLst/>
              <a:rect l="0" t="0" r="0" b="0"/>
              <a:pathLst>
                <a:path w="117722" h="177079">
                  <a:moveTo>
                    <a:pt x="22964" y="84441"/>
                  </a:moveTo>
                  <a:lnTo>
                    <a:pt x="31766" y="87241"/>
                  </a:lnTo>
                  <a:lnTo>
                    <a:pt x="40112" y="88743"/>
                  </a:lnTo>
                  <a:lnTo>
                    <a:pt x="48811" y="89045"/>
                  </a:lnTo>
                  <a:lnTo>
                    <a:pt x="57932" y="88193"/>
                  </a:lnTo>
                  <a:lnTo>
                    <a:pt x="67427" y="86077"/>
                  </a:lnTo>
                  <a:lnTo>
                    <a:pt x="77209" y="82750"/>
                  </a:lnTo>
                  <a:lnTo>
                    <a:pt x="86878" y="78242"/>
                  </a:lnTo>
                  <a:lnTo>
                    <a:pt x="95755" y="72474"/>
                  </a:lnTo>
                  <a:lnTo>
                    <a:pt x="103526" y="65523"/>
                  </a:lnTo>
                  <a:lnTo>
                    <a:pt x="109894" y="57586"/>
                  </a:lnTo>
                  <a:lnTo>
                    <a:pt x="114421" y="48889"/>
                  </a:lnTo>
                  <a:lnTo>
                    <a:pt x="117048" y="39642"/>
                  </a:lnTo>
                  <a:lnTo>
                    <a:pt x="117693" y="30333"/>
                  </a:lnTo>
                  <a:lnTo>
                    <a:pt x="116089" y="21696"/>
                  </a:lnTo>
                  <a:lnTo>
                    <a:pt x="112304" y="14085"/>
                  </a:lnTo>
                  <a:lnTo>
                    <a:pt x="106510" y="7825"/>
                  </a:lnTo>
                  <a:lnTo>
                    <a:pt x="98810" y="3369"/>
                  </a:lnTo>
                  <a:lnTo>
                    <a:pt x="89453" y="786"/>
                  </a:lnTo>
                  <a:lnTo>
                    <a:pt x="78935" y="0"/>
                  </a:lnTo>
                  <a:lnTo>
                    <a:pt x="67892" y="977"/>
                  </a:lnTo>
                  <a:lnTo>
                    <a:pt x="56738" y="3523"/>
                  </a:lnTo>
                  <a:lnTo>
                    <a:pt x="45980" y="7500"/>
                  </a:lnTo>
                  <a:lnTo>
                    <a:pt x="36289" y="12910"/>
                  </a:lnTo>
                  <a:lnTo>
                    <a:pt x="27922" y="19624"/>
                  </a:lnTo>
                  <a:lnTo>
                    <a:pt x="20796" y="27572"/>
                  </a:lnTo>
                  <a:lnTo>
                    <a:pt x="14686" y="36809"/>
                  </a:lnTo>
                  <a:lnTo>
                    <a:pt x="9357" y="47247"/>
                  </a:lnTo>
                  <a:lnTo>
                    <a:pt x="4928" y="58679"/>
                  </a:lnTo>
                  <a:lnTo>
                    <a:pt x="1849" y="70876"/>
                  </a:lnTo>
                  <a:lnTo>
                    <a:pt x="257" y="83632"/>
                  </a:lnTo>
                  <a:lnTo>
                    <a:pt x="0" y="96620"/>
                  </a:lnTo>
                  <a:lnTo>
                    <a:pt x="816" y="109413"/>
                  </a:lnTo>
                  <a:lnTo>
                    <a:pt x="2443" y="121789"/>
                  </a:lnTo>
                  <a:lnTo>
                    <a:pt x="4822" y="133556"/>
                  </a:lnTo>
                  <a:lnTo>
                    <a:pt x="8089" y="144466"/>
                  </a:lnTo>
                  <a:lnTo>
                    <a:pt x="12251" y="154458"/>
                  </a:lnTo>
                  <a:lnTo>
                    <a:pt x="17351" y="163151"/>
                  </a:lnTo>
                  <a:lnTo>
                    <a:pt x="23530" y="169789"/>
                  </a:lnTo>
                  <a:lnTo>
                    <a:pt x="30764" y="174140"/>
                  </a:lnTo>
                  <a:lnTo>
                    <a:pt x="38893" y="176435"/>
                  </a:lnTo>
                  <a:lnTo>
                    <a:pt x="47721" y="177078"/>
                  </a:lnTo>
                  <a:lnTo>
                    <a:pt x="57060" y="176478"/>
                  </a:lnTo>
                  <a:lnTo>
                    <a:pt x="66695" y="174940"/>
                  </a:lnTo>
                  <a:lnTo>
                    <a:pt x="77528" y="172409"/>
                  </a:lnTo>
                  <a:lnTo>
                    <a:pt x="92744" y="167551"/>
                  </a:lnTo>
                  <a:lnTo>
                    <a:pt x="117721" y="1581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2463845" y="3302598"/>
              <a:ext cx="141363" cy="367053"/>
            </a:xfrm>
            <a:custGeom>
              <a:avLst/>
              <a:gdLst/>
              <a:ahLst/>
              <a:cxnLst/>
              <a:rect l="0" t="0" r="0" b="0"/>
              <a:pathLst>
                <a:path w="141363" h="367053">
                  <a:moveTo>
                    <a:pt x="78191" y="307488"/>
                  </a:moveTo>
                  <a:lnTo>
                    <a:pt x="83857" y="301554"/>
                  </a:lnTo>
                  <a:lnTo>
                    <a:pt x="87501" y="295349"/>
                  </a:lnTo>
                  <a:lnTo>
                    <a:pt x="89411" y="288253"/>
                  </a:lnTo>
                  <a:lnTo>
                    <a:pt x="89912" y="280313"/>
                  </a:lnTo>
                  <a:lnTo>
                    <a:pt x="89293" y="271666"/>
                  </a:lnTo>
                  <a:lnTo>
                    <a:pt x="87807" y="262490"/>
                  </a:lnTo>
                  <a:lnTo>
                    <a:pt x="85194" y="253582"/>
                  </a:lnTo>
                  <a:lnTo>
                    <a:pt x="80710" y="246285"/>
                  </a:lnTo>
                  <a:lnTo>
                    <a:pt x="74107" y="241210"/>
                  </a:lnTo>
                  <a:lnTo>
                    <a:pt x="65741" y="238451"/>
                  </a:lnTo>
                  <a:lnTo>
                    <a:pt x="56291" y="237956"/>
                  </a:lnTo>
                  <a:lnTo>
                    <a:pt x="46279" y="239443"/>
                  </a:lnTo>
                  <a:lnTo>
                    <a:pt x="36321" y="242677"/>
                  </a:lnTo>
                  <a:lnTo>
                    <a:pt x="27183" y="247571"/>
                  </a:lnTo>
                  <a:lnTo>
                    <a:pt x="19199" y="253937"/>
                  </a:lnTo>
                  <a:lnTo>
                    <a:pt x="12503" y="261818"/>
                  </a:lnTo>
                  <a:lnTo>
                    <a:pt x="7214" y="271541"/>
                  </a:lnTo>
                  <a:lnTo>
                    <a:pt x="3255" y="283113"/>
                  </a:lnTo>
                  <a:lnTo>
                    <a:pt x="730" y="295952"/>
                  </a:lnTo>
                  <a:lnTo>
                    <a:pt x="0" y="309100"/>
                  </a:lnTo>
                  <a:lnTo>
                    <a:pt x="1103" y="321968"/>
                  </a:lnTo>
                  <a:lnTo>
                    <a:pt x="3961" y="334028"/>
                  </a:lnTo>
                  <a:lnTo>
                    <a:pt x="8545" y="344669"/>
                  </a:lnTo>
                  <a:lnTo>
                    <a:pt x="14661" y="353695"/>
                  </a:lnTo>
                  <a:lnTo>
                    <a:pt x="21850" y="360771"/>
                  </a:lnTo>
                  <a:lnTo>
                    <a:pt x="29506" y="365259"/>
                  </a:lnTo>
                  <a:lnTo>
                    <a:pt x="37241" y="367052"/>
                  </a:lnTo>
                  <a:lnTo>
                    <a:pt x="44891" y="366326"/>
                  </a:lnTo>
                  <a:lnTo>
                    <a:pt x="52406" y="363265"/>
                  </a:lnTo>
                  <a:lnTo>
                    <a:pt x="59794" y="358214"/>
                  </a:lnTo>
                  <a:lnTo>
                    <a:pt x="67078" y="351759"/>
                  </a:lnTo>
                  <a:lnTo>
                    <a:pt x="74283" y="344605"/>
                  </a:lnTo>
                  <a:lnTo>
                    <a:pt x="81426" y="337201"/>
                  </a:lnTo>
                  <a:lnTo>
                    <a:pt x="88360" y="329436"/>
                  </a:lnTo>
                  <a:lnTo>
                    <a:pt x="94790" y="320779"/>
                  </a:lnTo>
                  <a:lnTo>
                    <a:pt x="100591" y="310989"/>
                  </a:lnTo>
                  <a:lnTo>
                    <a:pt x="105639" y="300123"/>
                  </a:lnTo>
                  <a:lnTo>
                    <a:pt x="109732" y="288372"/>
                  </a:lnTo>
                  <a:lnTo>
                    <a:pt x="112858" y="275939"/>
                  </a:lnTo>
                  <a:lnTo>
                    <a:pt x="115314" y="262844"/>
                  </a:lnTo>
                  <a:lnTo>
                    <a:pt x="117586" y="248922"/>
                  </a:lnTo>
                  <a:lnTo>
                    <a:pt x="119963" y="234155"/>
                  </a:lnTo>
                  <a:lnTo>
                    <a:pt x="122222" y="218815"/>
                  </a:lnTo>
                  <a:lnTo>
                    <a:pt x="123755" y="203366"/>
                  </a:lnTo>
                  <a:lnTo>
                    <a:pt x="124270" y="188080"/>
                  </a:lnTo>
                  <a:lnTo>
                    <a:pt x="123953" y="172883"/>
                  </a:lnTo>
                  <a:lnTo>
                    <a:pt x="123277" y="157460"/>
                  </a:lnTo>
                  <a:lnTo>
                    <a:pt x="122557" y="141643"/>
                  </a:lnTo>
                  <a:lnTo>
                    <a:pt x="121770" y="125579"/>
                  </a:lnTo>
                  <a:lnTo>
                    <a:pt x="120643" y="109635"/>
                  </a:lnTo>
                  <a:lnTo>
                    <a:pt x="119035" y="94022"/>
                  </a:lnTo>
                  <a:lnTo>
                    <a:pt x="116957" y="78943"/>
                  </a:lnTo>
                  <a:lnTo>
                    <a:pt x="114483" y="64664"/>
                  </a:lnTo>
                  <a:lnTo>
                    <a:pt x="111705" y="51247"/>
                  </a:lnTo>
                  <a:lnTo>
                    <a:pt x="108703" y="38593"/>
                  </a:lnTo>
                  <a:lnTo>
                    <a:pt x="105541" y="26547"/>
                  </a:lnTo>
                  <a:lnTo>
                    <a:pt x="102255" y="14989"/>
                  </a:lnTo>
                  <a:lnTo>
                    <a:pt x="98406" y="4957"/>
                  </a:lnTo>
                  <a:lnTo>
                    <a:pt x="93604" y="0"/>
                  </a:lnTo>
                  <a:lnTo>
                    <a:pt x="88869" y="2292"/>
                  </a:lnTo>
                  <a:lnTo>
                    <a:pt x="85292" y="10152"/>
                  </a:lnTo>
                  <a:lnTo>
                    <a:pt x="82862" y="21821"/>
                  </a:lnTo>
                  <a:lnTo>
                    <a:pt x="81261" y="35856"/>
                  </a:lnTo>
                  <a:lnTo>
                    <a:pt x="80218" y="51291"/>
                  </a:lnTo>
                  <a:lnTo>
                    <a:pt x="79704" y="67550"/>
                  </a:lnTo>
                  <a:lnTo>
                    <a:pt x="79900" y="84299"/>
                  </a:lnTo>
                  <a:lnTo>
                    <a:pt x="80856" y="101339"/>
                  </a:lnTo>
                  <a:lnTo>
                    <a:pt x="82485" y="118394"/>
                  </a:lnTo>
                  <a:lnTo>
                    <a:pt x="84650" y="135087"/>
                  </a:lnTo>
                  <a:lnTo>
                    <a:pt x="87220" y="151248"/>
                  </a:lnTo>
                  <a:lnTo>
                    <a:pt x="90081" y="166882"/>
                  </a:lnTo>
                  <a:lnTo>
                    <a:pt x="93147" y="182076"/>
                  </a:lnTo>
                  <a:lnTo>
                    <a:pt x="96360" y="196925"/>
                  </a:lnTo>
                  <a:lnTo>
                    <a:pt x="99839" y="211357"/>
                  </a:lnTo>
                  <a:lnTo>
                    <a:pt x="103860" y="225135"/>
                  </a:lnTo>
                  <a:lnTo>
                    <a:pt x="108527" y="238170"/>
                  </a:lnTo>
                  <a:lnTo>
                    <a:pt x="113677" y="250083"/>
                  </a:lnTo>
                  <a:lnTo>
                    <a:pt x="119582" y="261297"/>
                  </a:lnTo>
                  <a:lnTo>
                    <a:pt x="127880" y="272794"/>
                  </a:lnTo>
                  <a:lnTo>
                    <a:pt x="141362" y="28643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2910533" y="3504800"/>
              <a:ext cx="10529" cy="115815"/>
            </a:xfrm>
            <a:custGeom>
              <a:avLst/>
              <a:gdLst/>
              <a:ahLst/>
              <a:cxnLst/>
              <a:rect l="0" t="0" r="0" b="0"/>
              <a:pathLst>
                <a:path w="10529" h="115815">
                  <a:moveTo>
                    <a:pt x="0" y="0"/>
                  </a:moveTo>
                  <a:lnTo>
                    <a:pt x="0" y="11736"/>
                  </a:lnTo>
                  <a:lnTo>
                    <a:pt x="0" y="22864"/>
                  </a:lnTo>
                  <a:lnTo>
                    <a:pt x="4" y="34458"/>
                  </a:lnTo>
                  <a:lnTo>
                    <a:pt x="177" y="46446"/>
                  </a:lnTo>
                  <a:lnTo>
                    <a:pt x="825" y="58458"/>
                  </a:lnTo>
                  <a:lnTo>
                    <a:pt x="2074" y="70247"/>
                  </a:lnTo>
                  <a:lnTo>
                    <a:pt x="3735" y="81294"/>
                  </a:lnTo>
                  <a:lnTo>
                    <a:pt x="5562" y="91819"/>
                  </a:lnTo>
                  <a:lnTo>
                    <a:pt x="7716" y="102741"/>
                  </a:lnTo>
                  <a:lnTo>
                    <a:pt x="10528" y="1158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2921062" y="342057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2984233" y="3465654"/>
              <a:ext cx="147400" cy="154961"/>
            </a:xfrm>
            <a:custGeom>
              <a:avLst/>
              <a:gdLst/>
              <a:ahLst/>
              <a:cxnLst/>
              <a:rect l="0" t="0" r="0" b="0"/>
              <a:pathLst>
                <a:path w="147400" h="154961">
                  <a:moveTo>
                    <a:pt x="0" y="60203"/>
                  </a:moveTo>
                  <a:lnTo>
                    <a:pt x="2934" y="69072"/>
                  </a:lnTo>
                  <a:lnTo>
                    <a:pt x="5716" y="78059"/>
                  </a:lnTo>
                  <a:lnTo>
                    <a:pt x="8615" y="88050"/>
                  </a:lnTo>
                  <a:lnTo>
                    <a:pt x="11656" y="98857"/>
                  </a:lnTo>
                  <a:lnTo>
                    <a:pt x="14821" y="110020"/>
                  </a:lnTo>
                  <a:lnTo>
                    <a:pt x="18064" y="121144"/>
                  </a:lnTo>
                  <a:lnTo>
                    <a:pt x="20652" y="129238"/>
                  </a:lnTo>
                  <a:lnTo>
                    <a:pt x="21832" y="130528"/>
                  </a:lnTo>
                  <a:lnTo>
                    <a:pt x="22136" y="125832"/>
                  </a:lnTo>
                  <a:lnTo>
                    <a:pt x="22063" y="117044"/>
                  </a:lnTo>
                  <a:lnTo>
                    <a:pt x="21870" y="105854"/>
                  </a:lnTo>
                  <a:lnTo>
                    <a:pt x="21675" y="93357"/>
                  </a:lnTo>
                  <a:lnTo>
                    <a:pt x="21678" y="80328"/>
                  </a:lnTo>
                  <a:lnTo>
                    <a:pt x="22196" y="67401"/>
                  </a:lnTo>
                  <a:lnTo>
                    <a:pt x="23358" y="54882"/>
                  </a:lnTo>
                  <a:lnTo>
                    <a:pt x="25288" y="42994"/>
                  </a:lnTo>
                  <a:lnTo>
                    <a:pt x="28185" y="31990"/>
                  </a:lnTo>
                  <a:lnTo>
                    <a:pt x="32066" y="21929"/>
                  </a:lnTo>
                  <a:lnTo>
                    <a:pt x="36960" y="13186"/>
                  </a:lnTo>
                  <a:lnTo>
                    <a:pt x="42994" y="6515"/>
                  </a:lnTo>
                  <a:lnTo>
                    <a:pt x="50123" y="2145"/>
                  </a:lnTo>
                  <a:lnTo>
                    <a:pt x="58010" y="6"/>
                  </a:lnTo>
                  <a:lnTo>
                    <a:pt x="66142" y="0"/>
                  </a:lnTo>
                  <a:lnTo>
                    <a:pt x="74201" y="1850"/>
                  </a:lnTo>
                  <a:lnTo>
                    <a:pt x="82068" y="5344"/>
                  </a:lnTo>
                  <a:lnTo>
                    <a:pt x="89730" y="10422"/>
                  </a:lnTo>
                  <a:lnTo>
                    <a:pt x="97213" y="16906"/>
                  </a:lnTo>
                  <a:lnTo>
                    <a:pt x="104390" y="24528"/>
                  </a:lnTo>
                  <a:lnTo>
                    <a:pt x="110990" y="33013"/>
                  </a:lnTo>
                  <a:lnTo>
                    <a:pt x="116914" y="42132"/>
                  </a:lnTo>
                  <a:lnTo>
                    <a:pt x="122215" y="51865"/>
                  </a:lnTo>
                  <a:lnTo>
                    <a:pt x="127011" y="62383"/>
                  </a:lnTo>
                  <a:lnTo>
                    <a:pt x="131418" y="73715"/>
                  </a:lnTo>
                  <a:lnTo>
                    <a:pt x="135392" y="85728"/>
                  </a:lnTo>
                  <a:lnTo>
                    <a:pt x="139113" y="99699"/>
                  </a:lnTo>
                  <a:lnTo>
                    <a:pt x="142910" y="120211"/>
                  </a:lnTo>
                  <a:lnTo>
                    <a:pt x="147399" y="15496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3398970" y="3450427"/>
              <a:ext cx="216977" cy="160397"/>
            </a:xfrm>
            <a:custGeom>
              <a:avLst/>
              <a:gdLst/>
              <a:ahLst/>
              <a:cxnLst/>
              <a:rect l="0" t="0" r="0" b="0"/>
              <a:pathLst>
                <a:path w="216977" h="160397">
                  <a:moveTo>
                    <a:pt x="122220" y="96487"/>
                  </a:moveTo>
                  <a:lnTo>
                    <a:pt x="119286" y="87686"/>
                  </a:lnTo>
                  <a:lnTo>
                    <a:pt x="116503" y="79339"/>
                  </a:lnTo>
                  <a:lnTo>
                    <a:pt x="113600" y="70645"/>
                  </a:lnTo>
                  <a:lnTo>
                    <a:pt x="110386" y="61697"/>
                  </a:lnTo>
                  <a:lnTo>
                    <a:pt x="106573" y="52851"/>
                  </a:lnTo>
                  <a:lnTo>
                    <a:pt x="102056" y="44312"/>
                  </a:lnTo>
                  <a:lnTo>
                    <a:pt x="96892" y="36123"/>
                  </a:lnTo>
                  <a:lnTo>
                    <a:pt x="91205" y="28246"/>
                  </a:lnTo>
                  <a:lnTo>
                    <a:pt x="85111" y="20625"/>
                  </a:lnTo>
                  <a:lnTo>
                    <a:pt x="78392" y="13524"/>
                  </a:lnTo>
                  <a:lnTo>
                    <a:pt x="70519" y="7508"/>
                  </a:lnTo>
                  <a:lnTo>
                    <a:pt x="61307" y="2813"/>
                  </a:lnTo>
                  <a:lnTo>
                    <a:pt x="51358" y="0"/>
                  </a:lnTo>
                  <a:lnTo>
                    <a:pt x="41828" y="75"/>
                  </a:lnTo>
                  <a:lnTo>
                    <a:pt x="33349" y="3315"/>
                  </a:lnTo>
                  <a:lnTo>
                    <a:pt x="26031" y="9220"/>
                  </a:lnTo>
                  <a:lnTo>
                    <a:pt x="19733" y="16920"/>
                  </a:lnTo>
                  <a:lnTo>
                    <a:pt x="14246" y="25726"/>
                  </a:lnTo>
                  <a:lnTo>
                    <a:pt x="9527" y="35362"/>
                  </a:lnTo>
                  <a:lnTo>
                    <a:pt x="5714" y="45872"/>
                  </a:lnTo>
                  <a:lnTo>
                    <a:pt x="2813" y="57227"/>
                  </a:lnTo>
                  <a:lnTo>
                    <a:pt x="861" y="69138"/>
                  </a:lnTo>
                  <a:lnTo>
                    <a:pt x="0" y="81140"/>
                  </a:lnTo>
                  <a:lnTo>
                    <a:pt x="200" y="92957"/>
                  </a:lnTo>
                  <a:lnTo>
                    <a:pt x="1300" y="104504"/>
                  </a:lnTo>
                  <a:lnTo>
                    <a:pt x="3101" y="115791"/>
                  </a:lnTo>
                  <a:lnTo>
                    <a:pt x="5436" y="126851"/>
                  </a:lnTo>
                  <a:lnTo>
                    <a:pt x="8646" y="137245"/>
                  </a:lnTo>
                  <a:lnTo>
                    <a:pt x="13543" y="146094"/>
                  </a:lnTo>
                  <a:lnTo>
                    <a:pt x="20426" y="153035"/>
                  </a:lnTo>
                  <a:lnTo>
                    <a:pt x="28812" y="157865"/>
                  </a:lnTo>
                  <a:lnTo>
                    <a:pt x="37743" y="160290"/>
                  </a:lnTo>
                  <a:lnTo>
                    <a:pt x="46599" y="160396"/>
                  </a:lnTo>
                  <a:lnTo>
                    <a:pt x="55135" y="158384"/>
                  </a:lnTo>
                  <a:lnTo>
                    <a:pt x="63314" y="154383"/>
                  </a:lnTo>
                  <a:lnTo>
                    <a:pt x="71174" y="148661"/>
                  </a:lnTo>
                  <a:lnTo>
                    <a:pt x="78621" y="141568"/>
                  </a:lnTo>
                  <a:lnTo>
                    <a:pt x="85410" y="133447"/>
                  </a:lnTo>
                  <a:lnTo>
                    <a:pt x="91459" y="124576"/>
                  </a:lnTo>
                  <a:lnTo>
                    <a:pt x="96676" y="115011"/>
                  </a:lnTo>
                  <a:lnTo>
                    <a:pt x="100883" y="104606"/>
                  </a:lnTo>
                  <a:lnTo>
                    <a:pt x="104097" y="93444"/>
                  </a:lnTo>
                  <a:lnTo>
                    <a:pt x="106959" y="85071"/>
                  </a:lnTo>
                  <a:lnTo>
                    <a:pt x="110253" y="83479"/>
                  </a:lnTo>
                  <a:lnTo>
                    <a:pt x="114058" y="86801"/>
                  </a:lnTo>
                  <a:lnTo>
                    <a:pt x="118469" y="93026"/>
                  </a:lnTo>
                  <a:lnTo>
                    <a:pt x="123493" y="100943"/>
                  </a:lnTo>
                  <a:lnTo>
                    <a:pt x="129054" y="109851"/>
                  </a:lnTo>
                  <a:lnTo>
                    <a:pt x="135204" y="119024"/>
                  </a:lnTo>
                  <a:lnTo>
                    <a:pt x="142144" y="127613"/>
                  </a:lnTo>
                  <a:lnTo>
                    <a:pt x="149915" y="135214"/>
                  </a:lnTo>
                  <a:lnTo>
                    <a:pt x="158417" y="141478"/>
                  </a:lnTo>
                  <a:lnTo>
                    <a:pt x="167501" y="145943"/>
                  </a:lnTo>
                  <a:lnTo>
                    <a:pt x="177005" y="148543"/>
                  </a:lnTo>
                  <a:lnTo>
                    <a:pt x="186354" y="149678"/>
                  </a:lnTo>
                  <a:lnTo>
                    <a:pt x="195477" y="150132"/>
                  </a:lnTo>
                  <a:lnTo>
                    <a:pt x="205171" y="149944"/>
                  </a:lnTo>
                  <a:lnTo>
                    <a:pt x="216976" y="14913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3588011" y="3449730"/>
              <a:ext cx="133221" cy="160356"/>
            </a:xfrm>
            <a:custGeom>
              <a:avLst/>
              <a:gdLst/>
              <a:ahLst/>
              <a:cxnLst/>
              <a:rect l="0" t="0" r="0" b="0"/>
              <a:pathLst>
                <a:path w="133221" h="160356">
                  <a:moveTo>
                    <a:pt x="17406" y="44541"/>
                  </a:moveTo>
                  <a:lnTo>
                    <a:pt x="14607" y="56210"/>
                  </a:lnTo>
                  <a:lnTo>
                    <a:pt x="13105" y="66698"/>
                  </a:lnTo>
                  <a:lnTo>
                    <a:pt x="12799" y="77005"/>
                  </a:lnTo>
                  <a:lnTo>
                    <a:pt x="13478" y="87479"/>
                  </a:lnTo>
                  <a:lnTo>
                    <a:pt x="14945" y="98471"/>
                  </a:lnTo>
                  <a:lnTo>
                    <a:pt x="16991" y="110093"/>
                  </a:lnTo>
                  <a:lnTo>
                    <a:pt x="18597" y="121534"/>
                  </a:lnTo>
                  <a:lnTo>
                    <a:pt x="17921" y="129591"/>
                  </a:lnTo>
                  <a:lnTo>
                    <a:pt x="14955" y="131372"/>
                  </a:lnTo>
                  <a:lnTo>
                    <a:pt x="11282" y="127524"/>
                  </a:lnTo>
                  <a:lnTo>
                    <a:pt x="7696" y="119623"/>
                  </a:lnTo>
                  <a:lnTo>
                    <a:pt x="4635" y="109196"/>
                  </a:lnTo>
                  <a:lnTo>
                    <a:pt x="2240" y="97296"/>
                  </a:lnTo>
                  <a:lnTo>
                    <a:pt x="631" y="84709"/>
                  </a:lnTo>
                  <a:lnTo>
                    <a:pt x="0" y="72099"/>
                  </a:lnTo>
                  <a:lnTo>
                    <a:pt x="361" y="59802"/>
                  </a:lnTo>
                  <a:lnTo>
                    <a:pt x="1738" y="48067"/>
                  </a:lnTo>
                  <a:lnTo>
                    <a:pt x="4258" y="37168"/>
                  </a:lnTo>
                  <a:lnTo>
                    <a:pt x="7888" y="27173"/>
                  </a:lnTo>
                  <a:lnTo>
                    <a:pt x="12782" y="18306"/>
                  </a:lnTo>
                  <a:lnTo>
                    <a:pt x="19348" y="11019"/>
                  </a:lnTo>
                  <a:lnTo>
                    <a:pt x="27648" y="5421"/>
                  </a:lnTo>
                  <a:lnTo>
                    <a:pt x="37135" y="1644"/>
                  </a:lnTo>
                  <a:lnTo>
                    <a:pt x="46881" y="0"/>
                  </a:lnTo>
                  <a:lnTo>
                    <a:pt x="56319" y="450"/>
                  </a:lnTo>
                  <a:lnTo>
                    <a:pt x="65264" y="2683"/>
                  </a:lnTo>
                  <a:lnTo>
                    <a:pt x="73723" y="6307"/>
                  </a:lnTo>
                  <a:lnTo>
                    <a:pt x="81776" y="10966"/>
                  </a:lnTo>
                  <a:lnTo>
                    <a:pt x="89353" y="16532"/>
                  </a:lnTo>
                  <a:lnTo>
                    <a:pt x="96230" y="23090"/>
                  </a:lnTo>
                  <a:lnTo>
                    <a:pt x="102343" y="30615"/>
                  </a:lnTo>
                  <a:lnTo>
                    <a:pt x="107773" y="39126"/>
                  </a:lnTo>
                  <a:lnTo>
                    <a:pt x="112655" y="48749"/>
                  </a:lnTo>
                  <a:lnTo>
                    <a:pt x="117121" y="59449"/>
                  </a:lnTo>
                  <a:lnTo>
                    <a:pt x="121121" y="71058"/>
                  </a:lnTo>
                  <a:lnTo>
                    <a:pt x="124436" y="83376"/>
                  </a:lnTo>
                  <a:lnTo>
                    <a:pt x="127000" y="96203"/>
                  </a:lnTo>
                  <a:lnTo>
                    <a:pt x="128895" y="108976"/>
                  </a:lnTo>
                  <a:lnTo>
                    <a:pt x="130456" y="122125"/>
                  </a:lnTo>
                  <a:lnTo>
                    <a:pt x="131820" y="137921"/>
                  </a:lnTo>
                  <a:lnTo>
                    <a:pt x="133220" y="1603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3768842" y="3440614"/>
              <a:ext cx="120846" cy="135845"/>
            </a:xfrm>
            <a:custGeom>
              <a:avLst/>
              <a:gdLst/>
              <a:ahLst/>
              <a:cxnLst/>
              <a:rect l="0" t="0" r="0" b="0"/>
              <a:pathLst>
                <a:path w="120846" h="135845">
                  <a:moveTo>
                    <a:pt x="89260" y="11544"/>
                  </a:moveTo>
                  <a:lnTo>
                    <a:pt x="83258" y="5877"/>
                  </a:lnTo>
                  <a:lnTo>
                    <a:pt x="76413" y="2233"/>
                  </a:lnTo>
                  <a:lnTo>
                    <a:pt x="68030" y="329"/>
                  </a:lnTo>
                  <a:lnTo>
                    <a:pt x="58576" y="0"/>
                  </a:lnTo>
                  <a:lnTo>
                    <a:pt x="48910" y="1268"/>
                  </a:lnTo>
                  <a:lnTo>
                    <a:pt x="39560" y="3997"/>
                  </a:lnTo>
                  <a:lnTo>
                    <a:pt x="30860" y="8090"/>
                  </a:lnTo>
                  <a:lnTo>
                    <a:pt x="23105" y="13574"/>
                  </a:lnTo>
                  <a:lnTo>
                    <a:pt x="16346" y="20336"/>
                  </a:lnTo>
                  <a:lnTo>
                    <a:pt x="10624" y="28315"/>
                  </a:lnTo>
                  <a:lnTo>
                    <a:pt x="6064" y="37572"/>
                  </a:lnTo>
                  <a:lnTo>
                    <a:pt x="2630" y="48018"/>
                  </a:lnTo>
                  <a:lnTo>
                    <a:pt x="475" y="59286"/>
                  </a:lnTo>
                  <a:lnTo>
                    <a:pt x="0" y="70841"/>
                  </a:lnTo>
                  <a:lnTo>
                    <a:pt x="1275" y="82347"/>
                  </a:lnTo>
                  <a:lnTo>
                    <a:pt x="4079" y="93512"/>
                  </a:lnTo>
                  <a:lnTo>
                    <a:pt x="8095" y="104010"/>
                  </a:lnTo>
                  <a:lnTo>
                    <a:pt x="13021" y="113722"/>
                  </a:lnTo>
                  <a:lnTo>
                    <a:pt x="18767" y="122226"/>
                  </a:lnTo>
                  <a:lnTo>
                    <a:pt x="25448" y="128735"/>
                  </a:lnTo>
                  <a:lnTo>
                    <a:pt x="33050" y="133001"/>
                  </a:lnTo>
                  <a:lnTo>
                    <a:pt x="41442" y="135239"/>
                  </a:lnTo>
                  <a:lnTo>
                    <a:pt x="50454" y="135844"/>
                  </a:lnTo>
                  <a:lnTo>
                    <a:pt x="59920" y="135218"/>
                  </a:lnTo>
                  <a:lnTo>
                    <a:pt x="69641" y="133663"/>
                  </a:lnTo>
                  <a:lnTo>
                    <a:pt x="80542" y="131117"/>
                  </a:lnTo>
                  <a:lnTo>
                    <a:pt x="95813" y="126249"/>
                  </a:lnTo>
                  <a:lnTo>
                    <a:pt x="120845" y="1168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3942329" y="3494272"/>
              <a:ext cx="21058" cy="126343"/>
            </a:xfrm>
            <a:custGeom>
              <a:avLst/>
              <a:gdLst/>
              <a:ahLst/>
              <a:cxnLst/>
              <a:rect l="0" t="0" r="0" b="0"/>
              <a:pathLst>
                <a:path w="21058" h="126343">
                  <a:moveTo>
                    <a:pt x="0" y="0"/>
                  </a:moveTo>
                  <a:lnTo>
                    <a:pt x="67" y="14535"/>
                  </a:lnTo>
                  <a:lnTo>
                    <a:pt x="707" y="27166"/>
                  </a:lnTo>
                  <a:lnTo>
                    <a:pt x="2004" y="39070"/>
                  </a:lnTo>
                  <a:lnTo>
                    <a:pt x="3863" y="50552"/>
                  </a:lnTo>
                  <a:lnTo>
                    <a:pt x="6180" y="61745"/>
                  </a:lnTo>
                  <a:lnTo>
                    <a:pt x="8842" y="72722"/>
                  </a:lnTo>
                  <a:lnTo>
                    <a:pt x="11604" y="83285"/>
                  </a:lnTo>
                  <a:lnTo>
                    <a:pt x="14362" y="94110"/>
                  </a:lnTo>
                  <a:lnTo>
                    <a:pt x="17356" y="107266"/>
                  </a:lnTo>
                  <a:lnTo>
                    <a:pt x="21057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3921271" y="335740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4016028" y="3441086"/>
              <a:ext cx="115814" cy="148732"/>
            </a:xfrm>
            <a:custGeom>
              <a:avLst/>
              <a:gdLst/>
              <a:ahLst/>
              <a:cxnLst/>
              <a:rect l="0" t="0" r="0" b="0"/>
              <a:pathLst>
                <a:path w="115814" h="148732">
                  <a:moveTo>
                    <a:pt x="0" y="63714"/>
                  </a:moveTo>
                  <a:lnTo>
                    <a:pt x="6178" y="69220"/>
                  </a:lnTo>
                  <a:lnTo>
                    <a:pt x="13642" y="71456"/>
                  </a:lnTo>
                  <a:lnTo>
                    <a:pt x="21465" y="71039"/>
                  </a:lnTo>
                  <a:lnTo>
                    <a:pt x="29413" y="69117"/>
                  </a:lnTo>
                  <a:lnTo>
                    <a:pt x="37712" y="66404"/>
                  </a:lnTo>
                  <a:lnTo>
                    <a:pt x="46308" y="63124"/>
                  </a:lnTo>
                  <a:lnTo>
                    <a:pt x="54873" y="59168"/>
                  </a:lnTo>
                  <a:lnTo>
                    <a:pt x="63195" y="54503"/>
                  </a:lnTo>
                  <a:lnTo>
                    <a:pt x="71057" y="49047"/>
                  </a:lnTo>
                  <a:lnTo>
                    <a:pt x="78178" y="42619"/>
                  </a:lnTo>
                  <a:lnTo>
                    <a:pt x="84462" y="35224"/>
                  </a:lnTo>
                  <a:lnTo>
                    <a:pt x="89340" y="27323"/>
                  </a:lnTo>
                  <a:lnTo>
                    <a:pt x="91727" y="19713"/>
                  </a:lnTo>
                  <a:lnTo>
                    <a:pt x="91255" y="12831"/>
                  </a:lnTo>
                  <a:lnTo>
                    <a:pt x="88174" y="7078"/>
                  </a:lnTo>
                  <a:lnTo>
                    <a:pt x="82983" y="2971"/>
                  </a:lnTo>
                  <a:lnTo>
                    <a:pt x="76203" y="625"/>
                  </a:lnTo>
                  <a:lnTo>
                    <a:pt x="68435" y="0"/>
                  </a:lnTo>
                  <a:lnTo>
                    <a:pt x="60325" y="1086"/>
                  </a:lnTo>
                  <a:lnTo>
                    <a:pt x="52257" y="3705"/>
                  </a:lnTo>
                  <a:lnTo>
                    <a:pt x="44539" y="7731"/>
                  </a:lnTo>
                  <a:lnTo>
                    <a:pt x="37502" y="13174"/>
                  </a:lnTo>
                  <a:lnTo>
                    <a:pt x="31255" y="19911"/>
                  </a:lnTo>
                  <a:lnTo>
                    <a:pt x="25890" y="27873"/>
                  </a:lnTo>
                  <a:lnTo>
                    <a:pt x="21575" y="37120"/>
                  </a:lnTo>
                  <a:lnTo>
                    <a:pt x="18305" y="47559"/>
                  </a:lnTo>
                  <a:lnTo>
                    <a:pt x="16090" y="58822"/>
                  </a:lnTo>
                  <a:lnTo>
                    <a:pt x="15044" y="70375"/>
                  </a:lnTo>
                  <a:lnTo>
                    <a:pt x="15121" y="81879"/>
                  </a:lnTo>
                  <a:lnTo>
                    <a:pt x="16307" y="93043"/>
                  </a:lnTo>
                  <a:lnTo>
                    <a:pt x="18698" y="103540"/>
                  </a:lnTo>
                  <a:lnTo>
                    <a:pt x="22237" y="113261"/>
                  </a:lnTo>
                  <a:lnTo>
                    <a:pt x="26901" y="122110"/>
                  </a:lnTo>
                  <a:lnTo>
                    <a:pt x="32780" y="129915"/>
                  </a:lnTo>
                  <a:lnTo>
                    <a:pt x="39809" y="136678"/>
                  </a:lnTo>
                  <a:lnTo>
                    <a:pt x="47799" y="142221"/>
                  </a:lnTo>
                  <a:lnTo>
                    <a:pt x="56533" y="146123"/>
                  </a:lnTo>
                  <a:lnTo>
                    <a:pt x="65805" y="148298"/>
                  </a:lnTo>
                  <a:lnTo>
                    <a:pt x="75195" y="148731"/>
                  </a:lnTo>
                  <a:lnTo>
                    <a:pt x="85094" y="147141"/>
                  </a:lnTo>
                  <a:lnTo>
                    <a:pt x="97484" y="141151"/>
                  </a:lnTo>
                  <a:lnTo>
                    <a:pt x="115813" y="1268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4180065" y="3451034"/>
              <a:ext cx="99178" cy="148524"/>
            </a:xfrm>
            <a:custGeom>
              <a:avLst/>
              <a:gdLst/>
              <a:ahLst/>
              <a:cxnLst/>
              <a:rect l="0" t="0" r="0" b="0"/>
              <a:pathLst>
                <a:path w="99178" h="148524">
                  <a:moveTo>
                    <a:pt x="4421" y="64294"/>
                  </a:moveTo>
                  <a:lnTo>
                    <a:pt x="4488" y="76029"/>
                  </a:lnTo>
                  <a:lnTo>
                    <a:pt x="5128" y="87158"/>
                  </a:lnTo>
                  <a:lnTo>
                    <a:pt x="6401" y="98682"/>
                  </a:lnTo>
                  <a:lnTo>
                    <a:pt x="7385" y="108064"/>
                  </a:lnTo>
                  <a:lnTo>
                    <a:pt x="7257" y="111478"/>
                  </a:lnTo>
                  <a:lnTo>
                    <a:pt x="6695" y="109161"/>
                  </a:lnTo>
                  <a:lnTo>
                    <a:pt x="5943" y="102907"/>
                  </a:lnTo>
                  <a:lnTo>
                    <a:pt x="4814" y="94437"/>
                  </a:lnTo>
                  <a:lnTo>
                    <a:pt x="3205" y="84838"/>
                  </a:lnTo>
                  <a:lnTo>
                    <a:pt x="1461" y="74532"/>
                  </a:lnTo>
                  <a:lnTo>
                    <a:pt x="274" y="63505"/>
                  </a:lnTo>
                  <a:lnTo>
                    <a:pt x="0" y="51776"/>
                  </a:lnTo>
                  <a:lnTo>
                    <a:pt x="817" y="39768"/>
                  </a:lnTo>
                  <a:lnTo>
                    <a:pt x="2893" y="28226"/>
                  </a:lnTo>
                  <a:lnTo>
                    <a:pt x="6183" y="17551"/>
                  </a:lnTo>
                  <a:lnTo>
                    <a:pt x="10520" y="8442"/>
                  </a:lnTo>
                  <a:lnTo>
                    <a:pt x="16549" y="2324"/>
                  </a:lnTo>
                  <a:lnTo>
                    <a:pt x="24293" y="0"/>
                  </a:lnTo>
                  <a:lnTo>
                    <a:pt x="32072" y="1139"/>
                  </a:lnTo>
                  <a:lnTo>
                    <a:pt x="39489" y="5020"/>
                  </a:lnTo>
                  <a:lnTo>
                    <a:pt x="46491" y="11096"/>
                  </a:lnTo>
                  <a:lnTo>
                    <a:pt x="52894" y="19097"/>
                  </a:lnTo>
                  <a:lnTo>
                    <a:pt x="58643" y="28712"/>
                  </a:lnTo>
                  <a:lnTo>
                    <a:pt x="63806" y="39429"/>
                  </a:lnTo>
                  <a:lnTo>
                    <a:pt x="68499" y="50619"/>
                  </a:lnTo>
                  <a:lnTo>
                    <a:pt x="72837" y="61887"/>
                  </a:lnTo>
                  <a:lnTo>
                    <a:pt x="76919" y="73063"/>
                  </a:lnTo>
                  <a:lnTo>
                    <a:pt x="80819" y="84101"/>
                  </a:lnTo>
                  <a:lnTo>
                    <a:pt x="84590" y="94999"/>
                  </a:lnTo>
                  <a:lnTo>
                    <a:pt x="88118" y="105521"/>
                  </a:lnTo>
                  <a:lnTo>
                    <a:pt x="91483" y="116317"/>
                  </a:lnTo>
                  <a:lnTo>
                    <a:pt x="94982" y="129457"/>
                  </a:lnTo>
                  <a:lnTo>
                    <a:pt x="99177" y="14852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4327271" y="3220531"/>
              <a:ext cx="25671" cy="336913"/>
            </a:xfrm>
            <a:custGeom>
              <a:avLst/>
              <a:gdLst/>
              <a:ahLst/>
              <a:cxnLst/>
              <a:rect l="0" t="0" r="0" b="0"/>
              <a:pathLst>
                <a:path w="25671" h="336913">
                  <a:moveTo>
                    <a:pt x="4613" y="0"/>
                  </a:moveTo>
                  <a:lnTo>
                    <a:pt x="1813" y="11802"/>
                  </a:lnTo>
                  <a:lnTo>
                    <a:pt x="311" y="23571"/>
                  </a:lnTo>
                  <a:lnTo>
                    <a:pt x="0" y="36461"/>
                  </a:lnTo>
                  <a:lnTo>
                    <a:pt x="507" y="50310"/>
                  </a:lnTo>
                  <a:lnTo>
                    <a:pt x="1326" y="64638"/>
                  </a:lnTo>
                  <a:lnTo>
                    <a:pt x="2142" y="79116"/>
                  </a:lnTo>
                  <a:lnTo>
                    <a:pt x="2826" y="93912"/>
                  </a:lnTo>
                  <a:lnTo>
                    <a:pt x="3352" y="109584"/>
                  </a:lnTo>
                  <a:lnTo>
                    <a:pt x="3743" y="126372"/>
                  </a:lnTo>
                  <a:lnTo>
                    <a:pt x="4190" y="143729"/>
                  </a:lnTo>
                  <a:lnTo>
                    <a:pt x="5030" y="160547"/>
                  </a:lnTo>
                  <a:lnTo>
                    <a:pt x="6410" y="176238"/>
                  </a:lnTo>
                  <a:lnTo>
                    <a:pt x="8153" y="191045"/>
                  </a:lnTo>
                  <a:lnTo>
                    <a:pt x="9863" y="205742"/>
                  </a:lnTo>
                  <a:lnTo>
                    <a:pt x="11311" y="220811"/>
                  </a:lnTo>
                  <a:lnTo>
                    <a:pt x="12605" y="236239"/>
                  </a:lnTo>
                  <a:lnTo>
                    <a:pt x="14080" y="251689"/>
                  </a:lnTo>
                  <a:lnTo>
                    <a:pt x="15919" y="266929"/>
                  </a:lnTo>
                  <a:lnTo>
                    <a:pt x="17994" y="281482"/>
                  </a:lnTo>
                  <a:lnTo>
                    <a:pt x="20152" y="296095"/>
                  </a:lnTo>
                  <a:lnTo>
                    <a:pt x="22584" y="313168"/>
                  </a:lnTo>
                  <a:lnTo>
                    <a:pt x="25670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4247655" y="3336747"/>
              <a:ext cx="200042" cy="10127"/>
            </a:xfrm>
            <a:custGeom>
              <a:avLst/>
              <a:gdLst/>
              <a:ahLst/>
              <a:cxnLst/>
              <a:rect l="0" t="0" r="0" b="0"/>
              <a:pathLst>
                <a:path w="200042" h="10127">
                  <a:moveTo>
                    <a:pt x="200041" y="10126"/>
                  </a:moveTo>
                  <a:lnTo>
                    <a:pt x="191173" y="7259"/>
                  </a:lnTo>
                  <a:lnTo>
                    <a:pt x="182186" y="5117"/>
                  </a:lnTo>
                  <a:lnTo>
                    <a:pt x="172181" y="3514"/>
                  </a:lnTo>
                  <a:lnTo>
                    <a:pt x="160855" y="2333"/>
                  </a:lnTo>
                  <a:lnTo>
                    <a:pt x="147747" y="1485"/>
                  </a:lnTo>
                  <a:lnTo>
                    <a:pt x="132791" y="887"/>
                  </a:lnTo>
                  <a:lnTo>
                    <a:pt x="116548" y="473"/>
                  </a:lnTo>
                  <a:lnTo>
                    <a:pt x="99971" y="189"/>
                  </a:lnTo>
                  <a:lnTo>
                    <a:pt x="83653" y="0"/>
                  </a:lnTo>
                  <a:lnTo>
                    <a:pt x="68013" y="71"/>
                  </a:lnTo>
                  <a:lnTo>
                    <a:pt x="51729" y="869"/>
                  </a:lnTo>
                  <a:lnTo>
                    <a:pt x="31143" y="3584"/>
                  </a:lnTo>
                  <a:lnTo>
                    <a:pt x="0" y="101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4775132" y="3220531"/>
              <a:ext cx="30534" cy="368498"/>
            </a:xfrm>
            <a:custGeom>
              <a:avLst/>
              <a:gdLst/>
              <a:ahLst/>
              <a:cxnLst/>
              <a:rect l="0" t="0" r="0" b="0"/>
              <a:pathLst>
                <a:path w="30534" h="368498">
                  <a:moveTo>
                    <a:pt x="9475" y="0"/>
                  </a:moveTo>
                  <a:lnTo>
                    <a:pt x="6609" y="11802"/>
                  </a:lnTo>
                  <a:lnTo>
                    <a:pt x="4466" y="23571"/>
                  </a:lnTo>
                  <a:lnTo>
                    <a:pt x="2864" y="36475"/>
                  </a:lnTo>
                  <a:lnTo>
                    <a:pt x="1683" y="50842"/>
                  </a:lnTo>
                  <a:lnTo>
                    <a:pt x="835" y="67115"/>
                  </a:lnTo>
                  <a:lnTo>
                    <a:pt x="242" y="85326"/>
                  </a:lnTo>
                  <a:lnTo>
                    <a:pt x="0" y="104561"/>
                  </a:lnTo>
                  <a:lnTo>
                    <a:pt x="364" y="123233"/>
                  </a:lnTo>
                  <a:lnTo>
                    <a:pt x="1420" y="140496"/>
                  </a:lnTo>
                  <a:lnTo>
                    <a:pt x="2941" y="156692"/>
                  </a:lnTo>
                  <a:lnTo>
                    <a:pt x="4502" y="172935"/>
                  </a:lnTo>
                  <a:lnTo>
                    <a:pt x="5850" y="189898"/>
                  </a:lnTo>
                  <a:lnTo>
                    <a:pt x="7076" y="207599"/>
                  </a:lnTo>
                  <a:lnTo>
                    <a:pt x="8505" y="225655"/>
                  </a:lnTo>
                  <a:lnTo>
                    <a:pt x="10319" y="243772"/>
                  </a:lnTo>
                  <a:lnTo>
                    <a:pt x="12538" y="261652"/>
                  </a:lnTo>
                  <a:lnTo>
                    <a:pt x="15106" y="278951"/>
                  </a:lnTo>
                  <a:lnTo>
                    <a:pt x="17943" y="295529"/>
                  </a:lnTo>
                  <a:lnTo>
                    <a:pt x="20826" y="311027"/>
                  </a:lnTo>
                  <a:lnTo>
                    <a:pt x="23680" y="326400"/>
                  </a:lnTo>
                  <a:lnTo>
                    <a:pt x="26754" y="344114"/>
                  </a:lnTo>
                  <a:lnTo>
                    <a:pt x="30533" y="3684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4668796" y="3367930"/>
              <a:ext cx="221099" cy="31586"/>
            </a:xfrm>
            <a:custGeom>
              <a:avLst/>
              <a:gdLst/>
              <a:ahLst/>
              <a:cxnLst/>
              <a:rect l="0" t="0" r="0" b="0"/>
              <a:pathLst>
                <a:path w="221099" h="31586">
                  <a:moveTo>
                    <a:pt x="221098" y="0"/>
                  </a:moveTo>
                  <a:lnTo>
                    <a:pt x="206496" y="2866"/>
                  </a:lnTo>
                  <a:lnTo>
                    <a:pt x="193226" y="5009"/>
                  </a:lnTo>
                  <a:lnTo>
                    <a:pt x="180029" y="6616"/>
                  </a:lnTo>
                  <a:lnTo>
                    <a:pt x="166860" y="7969"/>
                  </a:lnTo>
                  <a:lnTo>
                    <a:pt x="154000" y="9466"/>
                  </a:lnTo>
                  <a:lnTo>
                    <a:pt x="141591" y="11312"/>
                  </a:lnTo>
                  <a:lnTo>
                    <a:pt x="129304" y="13379"/>
                  </a:lnTo>
                  <a:lnTo>
                    <a:pt x="116454" y="15312"/>
                  </a:lnTo>
                  <a:lnTo>
                    <a:pt x="102700" y="16913"/>
                  </a:lnTo>
                  <a:lnTo>
                    <a:pt x="88190" y="18309"/>
                  </a:lnTo>
                  <a:lnTo>
                    <a:pt x="73372" y="19853"/>
                  </a:lnTo>
                  <a:lnTo>
                    <a:pt x="58568" y="21739"/>
                  </a:lnTo>
                  <a:lnTo>
                    <a:pt x="44510" y="23846"/>
                  </a:lnTo>
                  <a:lnTo>
                    <a:pt x="31027" y="26028"/>
                  </a:lnTo>
                  <a:lnTo>
                    <a:pt x="16941" y="28480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4910951" y="3483743"/>
              <a:ext cx="31586" cy="136872"/>
            </a:xfrm>
            <a:custGeom>
              <a:avLst/>
              <a:gdLst/>
              <a:ahLst/>
              <a:cxnLst/>
              <a:rect l="0" t="0" r="0" b="0"/>
              <a:pathLst>
                <a:path w="31586" h="136872">
                  <a:moveTo>
                    <a:pt x="0" y="0"/>
                  </a:moveTo>
                  <a:lnTo>
                    <a:pt x="67" y="11669"/>
                  </a:lnTo>
                  <a:lnTo>
                    <a:pt x="707" y="22157"/>
                  </a:lnTo>
                  <a:lnTo>
                    <a:pt x="1999" y="32464"/>
                  </a:lnTo>
                  <a:lnTo>
                    <a:pt x="3686" y="42938"/>
                  </a:lnTo>
                  <a:lnTo>
                    <a:pt x="5354" y="53930"/>
                  </a:lnTo>
                  <a:lnTo>
                    <a:pt x="6776" y="65563"/>
                  </a:lnTo>
                  <a:lnTo>
                    <a:pt x="8221" y="77472"/>
                  </a:lnTo>
                  <a:lnTo>
                    <a:pt x="10328" y="88930"/>
                  </a:lnTo>
                  <a:lnTo>
                    <a:pt x="13404" y="99549"/>
                  </a:lnTo>
                  <a:lnTo>
                    <a:pt x="17133" y="108997"/>
                  </a:lnTo>
                  <a:lnTo>
                    <a:pt x="21111" y="117746"/>
                  </a:lnTo>
                  <a:lnTo>
                    <a:pt x="25692" y="126562"/>
                  </a:lnTo>
                  <a:lnTo>
                    <a:pt x="31585" y="1368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4910951" y="334687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4995178" y="3402514"/>
              <a:ext cx="357970" cy="187233"/>
            </a:xfrm>
            <a:custGeom>
              <a:avLst/>
              <a:gdLst/>
              <a:ahLst/>
              <a:cxnLst/>
              <a:rect l="0" t="0" r="0" b="0"/>
              <a:pathLst>
                <a:path w="357970" h="187233">
                  <a:moveTo>
                    <a:pt x="0" y="60173"/>
                  </a:moveTo>
                  <a:lnTo>
                    <a:pt x="2934" y="68974"/>
                  </a:lnTo>
                  <a:lnTo>
                    <a:pt x="5716" y="77320"/>
                  </a:lnTo>
                  <a:lnTo>
                    <a:pt x="8615" y="86019"/>
                  </a:lnTo>
                  <a:lnTo>
                    <a:pt x="11655" y="95140"/>
                  </a:lnTo>
                  <a:lnTo>
                    <a:pt x="14821" y="104635"/>
                  </a:lnTo>
                  <a:lnTo>
                    <a:pt x="18085" y="114436"/>
                  </a:lnTo>
                  <a:lnTo>
                    <a:pt x="21423" y="124796"/>
                  </a:lnTo>
                  <a:lnTo>
                    <a:pt x="24814" y="136266"/>
                  </a:lnTo>
                  <a:lnTo>
                    <a:pt x="28234" y="149023"/>
                  </a:lnTo>
                  <a:lnTo>
                    <a:pt x="31329" y="161623"/>
                  </a:lnTo>
                  <a:lnTo>
                    <a:pt x="32997" y="170264"/>
                  </a:lnTo>
                  <a:lnTo>
                    <a:pt x="32702" y="172825"/>
                  </a:lnTo>
                  <a:lnTo>
                    <a:pt x="31203" y="170765"/>
                  </a:lnTo>
                  <a:lnTo>
                    <a:pt x="29170" y="165525"/>
                  </a:lnTo>
                  <a:lnTo>
                    <a:pt x="27173" y="157884"/>
                  </a:lnTo>
                  <a:lnTo>
                    <a:pt x="25488" y="148406"/>
                  </a:lnTo>
                  <a:lnTo>
                    <a:pt x="24014" y="137560"/>
                  </a:lnTo>
                  <a:lnTo>
                    <a:pt x="22409" y="125727"/>
                  </a:lnTo>
                  <a:lnTo>
                    <a:pt x="20478" y="113196"/>
                  </a:lnTo>
                  <a:lnTo>
                    <a:pt x="18348" y="100183"/>
                  </a:lnTo>
                  <a:lnTo>
                    <a:pt x="16371" y="86837"/>
                  </a:lnTo>
                  <a:lnTo>
                    <a:pt x="14758" y="73288"/>
                  </a:lnTo>
                  <a:lnTo>
                    <a:pt x="14031" y="60427"/>
                  </a:lnTo>
                  <a:lnTo>
                    <a:pt x="15065" y="49840"/>
                  </a:lnTo>
                  <a:lnTo>
                    <a:pt x="18173" y="42223"/>
                  </a:lnTo>
                  <a:lnTo>
                    <a:pt x="23025" y="37924"/>
                  </a:lnTo>
                  <a:lnTo>
                    <a:pt x="28956" y="37377"/>
                  </a:lnTo>
                  <a:lnTo>
                    <a:pt x="35458" y="40416"/>
                  </a:lnTo>
                  <a:lnTo>
                    <a:pt x="42244" y="46301"/>
                  </a:lnTo>
                  <a:lnTo>
                    <a:pt x="49164" y="54045"/>
                  </a:lnTo>
                  <a:lnTo>
                    <a:pt x="56145" y="62905"/>
                  </a:lnTo>
                  <a:lnTo>
                    <a:pt x="63153" y="72421"/>
                  </a:lnTo>
                  <a:lnTo>
                    <a:pt x="70171" y="82326"/>
                  </a:lnTo>
                  <a:lnTo>
                    <a:pt x="77182" y="92393"/>
                  </a:lnTo>
                  <a:lnTo>
                    <a:pt x="83792" y="100035"/>
                  </a:lnTo>
                  <a:lnTo>
                    <a:pt x="88911" y="101906"/>
                  </a:lnTo>
                  <a:lnTo>
                    <a:pt x="91957" y="98654"/>
                  </a:lnTo>
                  <a:lnTo>
                    <a:pt x="93528" y="91780"/>
                  </a:lnTo>
                  <a:lnTo>
                    <a:pt x="94445" y="82645"/>
                  </a:lnTo>
                  <a:lnTo>
                    <a:pt x="95424" y="72382"/>
                  </a:lnTo>
                  <a:lnTo>
                    <a:pt x="96823" y="61685"/>
                  </a:lnTo>
                  <a:lnTo>
                    <a:pt x="99043" y="51536"/>
                  </a:lnTo>
                  <a:lnTo>
                    <a:pt x="102648" y="43299"/>
                  </a:lnTo>
                  <a:lnTo>
                    <a:pt x="107803" y="37540"/>
                  </a:lnTo>
                  <a:lnTo>
                    <a:pt x="114192" y="34298"/>
                  </a:lnTo>
                  <a:lnTo>
                    <a:pt x="121234" y="33467"/>
                  </a:lnTo>
                  <a:lnTo>
                    <a:pt x="128516" y="34723"/>
                  </a:lnTo>
                  <a:lnTo>
                    <a:pt x="135673" y="37799"/>
                  </a:lnTo>
                  <a:lnTo>
                    <a:pt x="142318" y="42587"/>
                  </a:lnTo>
                  <a:lnTo>
                    <a:pt x="148304" y="48877"/>
                  </a:lnTo>
                  <a:lnTo>
                    <a:pt x="153831" y="56537"/>
                  </a:lnTo>
                  <a:lnTo>
                    <a:pt x="159317" y="65579"/>
                  </a:lnTo>
                  <a:lnTo>
                    <a:pt x="165010" y="75886"/>
                  </a:lnTo>
                  <a:lnTo>
                    <a:pt x="170819" y="87230"/>
                  </a:lnTo>
                  <a:lnTo>
                    <a:pt x="176419" y="99369"/>
                  </a:lnTo>
                  <a:lnTo>
                    <a:pt x="181633" y="112090"/>
                  </a:lnTo>
                  <a:lnTo>
                    <a:pt x="186439" y="125224"/>
                  </a:lnTo>
                  <a:lnTo>
                    <a:pt x="190894" y="138647"/>
                  </a:lnTo>
                  <a:lnTo>
                    <a:pt x="195064" y="152175"/>
                  </a:lnTo>
                  <a:lnTo>
                    <a:pt x="198701" y="162433"/>
                  </a:lnTo>
                  <a:lnTo>
                    <a:pt x="201579" y="165529"/>
                  </a:lnTo>
                  <a:lnTo>
                    <a:pt x="204267" y="163195"/>
                  </a:lnTo>
                  <a:lnTo>
                    <a:pt x="207429" y="157557"/>
                  </a:lnTo>
                  <a:lnTo>
                    <a:pt x="211356" y="149987"/>
                  </a:lnTo>
                  <a:lnTo>
                    <a:pt x="216215" y="141612"/>
                  </a:lnTo>
                  <a:lnTo>
                    <a:pt x="222192" y="133506"/>
                  </a:lnTo>
                  <a:lnTo>
                    <a:pt x="229266" y="126190"/>
                  </a:lnTo>
                  <a:lnTo>
                    <a:pt x="237109" y="119594"/>
                  </a:lnTo>
                  <a:lnTo>
                    <a:pt x="245207" y="113303"/>
                  </a:lnTo>
                  <a:lnTo>
                    <a:pt x="253246" y="107029"/>
                  </a:lnTo>
                  <a:lnTo>
                    <a:pt x="261268" y="100810"/>
                  </a:lnTo>
                  <a:lnTo>
                    <a:pt x="269567" y="94924"/>
                  </a:lnTo>
                  <a:lnTo>
                    <a:pt x="278293" y="89511"/>
                  </a:lnTo>
                  <a:lnTo>
                    <a:pt x="287290" y="84399"/>
                  </a:lnTo>
                  <a:lnTo>
                    <a:pt x="296183" y="79206"/>
                  </a:lnTo>
                  <a:lnTo>
                    <a:pt x="304752" y="73704"/>
                  </a:lnTo>
                  <a:lnTo>
                    <a:pt x="312624" y="67516"/>
                  </a:lnTo>
                  <a:lnTo>
                    <a:pt x="319226" y="60064"/>
                  </a:lnTo>
                  <a:lnTo>
                    <a:pt x="324356" y="51165"/>
                  </a:lnTo>
                  <a:lnTo>
                    <a:pt x="327816" y="41271"/>
                  </a:lnTo>
                  <a:lnTo>
                    <a:pt x="329247" y="31252"/>
                  </a:lnTo>
                  <a:lnTo>
                    <a:pt x="328648" y="21644"/>
                  </a:lnTo>
                  <a:lnTo>
                    <a:pt x="326146" y="13096"/>
                  </a:lnTo>
                  <a:lnTo>
                    <a:pt x="321809" y="6498"/>
                  </a:lnTo>
                  <a:lnTo>
                    <a:pt x="315862" y="2150"/>
                  </a:lnTo>
                  <a:lnTo>
                    <a:pt x="308788" y="12"/>
                  </a:lnTo>
                  <a:lnTo>
                    <a:pt x="301210" y="0"/>
                  </a:lnTo>
                  <a:lnTo>
                    <a:pt x="293532" y="1844"/>
                  </a:lnTo>
                  <a:lnTo>
                    <a:pt x="286091" y="5331"/>
                  </a:lnTo>
                  <a:lnTo>
                    <a:pt x="279247" y="10404"/>
                  </a:lnTo>
                  <a:lnTo>
                    <a:pt x="273133" y="16888"/>
                  </a:lnTo>
                  <a:lnTo>
                    <a:pt x="267858" y="24680"/>
                  </a:lnTo>
                  <a:lnTo>
                    <a:pt x="263605" y="33812"/>
                  </a:lnTo>
                  <a:lnTo>
                    <a:pt x="260372" y="44178"/>
                  </a:lnTo>
                  <a:lnTo>
                    <a:pt x="258011" y="55562"/>
                  </a:lnTo>
                  <a:lnTo>
                    <a:pt x="256335" y="67729"/>
                  </a:lnTo>
                  <a:lnTo>
                    <a:pt x="255172" y="80463"/>
                  </a:lnTo>
                  <a:lnTo>
                    <a:pt x="254541" y="93436"/>
                  </a:lnTo>
                  <a:lnTo>
                    <a:pt x="254642" y="106219"/>
                  </a:lnTo>
                  <a:lnTo>
                    <a:pt x="255523" y="118594"/>
                  </a:lnTo>
                  <a:lnTo>
                    <a:pt x="257098" y="130530"/>
                  </a:lnTo>
                  <a:lnTo>
                    <a:pt x="259226" y="142085"/>
                  </a:lnTo>
                  <a:lnTo>
                    <a:pt x="261782" y="153329"/>
                  </a:lnTo>
                  <a:lnTo>
                    <a:pt x="265144" y="163846"/>
                  </a:lnTo>
                  <a:lnTo>
                    <a:pt x="270143" y="172779"/>
                  </a:lnTo>
                  <a:lnTo>
                    <a:pt x="277099" y="179777"/>
                  </a:lnTo>
                  <a:lnTo>
                    <a:pt x="285703" y="184644"/>
                  </a:lnTo>
                  <a:lnTo>
                    <a:pt x="295313" y="187095"/>
                  </a:lnTo>
                  <a:lnTo>
                    <a:pt x="305433" y="187232"/>
                  </a:lnTo>
                  <a:lnTo>
                    <a:pt x="315529" y="185735"/>
                  </a:lnTo>
                  <a:lnTo>
                    <a:pt x="326044" y="183530"/>
                  </a:lnTo>
                  <a:lnTo>
                    <a:pt x="339011" y="180428"/>
                  </a:lnTo>
                  <a:lnTo>
                    <a:pt x="357969" y="1759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5397081" y="3388987"/>
              <a:ext cx="110751" cy="231628"/>
            </a:xfrm>
            <a:custGeom>
              <a:avLst/>
              <a:gdLst/>
              <a:ahLst/>
              <a:cxnLst/>
              <a:rect l="0" t="0" r="0" b="0"/>
              <a:pathLst>
                <a:path w="110751" h="231628">
                  <a:moveTo>
                    <a:pt x="92938" y="0"/>
                  </a:moveTo>
                  <a:lnTo>
                    <a:pt x="84137" y="3001"/>
                  </a:lnTo>
                  <a:lnTo>
                    <a:pt x="75790" y="6423"/>
                  </a:lnTo>
                  <a:lnTo>
                    <a:pt x="67095" y="10619"/>
                  </a:lnTo>
                  <a:lnTo>
                    <a:pt x="58147" y="15519"/>
                  </a:lnTo>
                  <a:lnTo>
                    <a:pt x="49300" y="21000"/>
                  </a:lnTo>
                  <a:lnTo>
                    <a:pt x="40762" y="26931"/>
                  </a:lnTo>
                  <a:lnTo>
                    <a:pt x="32573" y="33193"/>
                  </a:lnTo>
                  <a:lnTo>
                    <a:pt x="24696" y="39691"/>
                  </a:lnTo>
                  <a:lnTo>
                    <a:pt x="17079" y="46360"/>
                  </a:lnTo>
                  <a:lnTo>
                    <a:pt x="10152" y="53311"/>
                  </a:lnTo>
                  <a:lnTo>
                    <a:pt x="4784" y="60817"/>
                  </a:lnTo>
                  <a:lnTo>
                    <a:pt x="1333" y="68971"/>
                  </a:lnTo>
                  <a:lnTo>
                    <a:pt x="0" y="77397"/>
                  </a:lnTo>
                  <a:lnTo>
                    <a:pt x="1076" y="85366"/>
                  </a:lnTo>
                  <a:lnTo>
                    <a:pt x="4469" y="92493"/>
                  </a:lnTo>
                  <a:lnTo>
                    <a:pt x="9815" y="98412"/>
                  </a:lnTo>
                  <a:lnTo>
                    <a:pt x="16674" y="102631"/>
                  </a:lnTo>
                  <a:lnTo>
                    <a:pt x="24656" y="105060"/>
                  </a:lnTo>
                  <a:lnTo>
                    <a:pt x="33604" y="106081"/>
                  </a:lnTo>
                  <a:lnTo>
                    <a:pt x="43586" y="106326"/>
                  </a:lnTo>
                  <a:lnTo>
                    <a:pt x="54549" y="106250"/>
                  </a:lnTo>
                  <a:lnTo>
                    <a:pt x="66012" y="106408"/>
                  </a:lnTo>
                  <a:lnTo>
                    <a:pt x="77173" y="107513"/>
                  </a:lnTo>
                  <a:lnTo>
                    <a:pt x="87591" y="109869"/>
                  </a:lnTo>
                  <a:lnTo>
                    <a:pt x="96703" y="113742"/>
                  </a:lnTo>
                  <a:lnTo>
                    <a:pt x="103688" y="119542"/>
                  </a:lnTo>
                  <a:lnTo>
                    <a:pt x="108301" y="127287"/>
                  </a:lnTo>
                  <a:lnTo>
                    <a:pt x="110618" y="136385"/>
                  </a:lnTo>
                  <a:lnTo>
                    <a:pt x="110750" y="145859"/>
                  </a:lnTo>
                  <a:lnTo>
                    <a:pt x="108993" y="155112"/>
                  </a:lnTo>
                  <a:lnTo>
                    <a:pt x="105733" y="163930"/>
                  </a:lnTo>
                  <a:lnTo>
                    <a:pt x="101345" y="172304"/>
                  </a:lnTo>
                  <a:lnTo>
                    <a:pt x="96138" y="180305"/>
                  </a:lnTo>
                  <a:lnTo>
                    <a:pt x="90187" y="188016"/>
                  </a:lnTo>
                  <a:lnTo>
                    <a:pt x="83363" y="195515"/>
                  </a:lnTo>
                  <a:lnTo>
                    <a:pt x="75669" y="202855"/>
                  </a:lnTo>
                  <a:lnTo>
                    <a:pt x="67493" y="209778"/>
                  </a:lnTo>
                  <a:lnTo>
                    <a:pt x="58615" y="216404"/>
                  </a:lnTo>
                  <a:lnTo>
                    <a:pt x="47137" y="223318"/>
                  </a:lnTo>
                  <a:lnTo>
                    <a:pt x="29767" y="2316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5626889" y="3589028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4" name="Freeform 73"/>
          <p:cNvSpPr/>
          <p:nvPr/>
        </p:nvSpPr>
        <p:spPr>
          <a:xfrm>
            <a:off x="269397" y="5456855"/>
            <a:ext cx="166645" cy="264199"/>
          </a:xfrm>
          <a:custGeom>
            <a:avLst/>
            <a:gdLst/>
            <a:ahLst/>
            <a:cxnLst/>
            <a:rect l="0" t="0" r="0" b="0"/>
            <a:pathLst>
              <a:path w="166645" h="264199">
                <a:moveTo>
                  <a:pt x="10529" y="64156"/>
                </a:moveTo>
                <a:lnTo>
                  <a:pt x="13530" y="52555"/>
                </a:lnTo>
                <a:lnTo>
                  <a:pt x="16952" y="42706"/>
                </a:lnTo>
                <a:lnTo>
                  <a:pt x="21153" y="33706"/>
                </a:lnTo>
                <a:lnTo>
                  <a:pt x="26226" y="25437"/>
                </a:lnTo>
                <a:lnTo>
                  <a:pt x="32355" y="18058"/>
                </a:lnTo>
                <a:lnTo>
                  <a:pt x="39539" y="11598"/>
                </a:lnTo>
                <a:lnTo>
                  <a:pt x="47626" y="6264"/>
                </a:lnTo>
                <a:lnTo>
                  <a:pt x="56421" y="2507"/>
                </a:lnTo>
                <a:lnTo>
                  <a:pt x="65737" y="429"/>
                </a:lnTo>
                <a:lnTo>
                  <a:pt x="75261" y="0"/>
                </a:lnTo>
                <a:lnTo>
                  <a:pt x="84574" y="1225"/>
                </a:lnTo>
                <a:lnTo>
                  <a:pt x="93451" y="3941"/>
                </a:lnTo>
                <a:lnTo>
                  <a:pt x="101376" y="8033"/>
                </a:lnTo>
                <a:lnTo>
                  <a:pt x="107489" y="13522"/>
                </a:lnTo>
                <a:lnTo>
                  <a:pt x="111480" y="20285"/>
                </a:lnTo>
                <a:lnTo>
                  <a:pt x="113362" y="28095"/>
                </a:lnTo>
                <a:lnTo>
                  <a:pt x="113196" y="36708"/>
                </a:lnTo>
                <a:lnTo>
                  <a:pt x="111230" y="45903"/>
                </a:lnTo>
                <a:lnTo>
                  <a:pt x="107658" y="55348"/>
                </a:lnTo>
                <a:lnTo>
                  <a:pt x="102529" y="64607"/>
                </a:lnTo>
                <a:lnTo>
                  <a:pt x="96057" y="73467"/>
                </a:lnTo>
                <a:lnTo>
                  <a:pt x="90179" y="82035"/>
                </a:lnTo>
                <a:lnTo>
                  <a:pt x="87896" y="89709"/>
                </a:lnTo>
                <a:lnTo>
                  <a:pt x="89699" y="95510"/>
                </a:lnTo>
                <a:lnTo>
                  <a:pt x="94575" y="99934"/>
                </a:lnTo>
                <a:lnTo>
                  <a:pt x="101474" y="103661"/>
                </a:lnTo>
                <a:lnTo>
                  <a:pt x="109498" y="107268"/>
                </a:lnTo>
                <a:lnTo>
                  <a:pt x="117869" y="111264"/>
                </a:lnTo>
                <a:lnTo>
                  <a:pt x="126162" y="115862"/>
                </a:lnTo>
                <a:lnTo>
                  <a:pt x="134221" y="121060"/>
                </a:lnTo>
                <a:lnTo>
                  <a:pt x="142029" y="126760"/>
                </a:lnTo>
                <a:lnTo>
                  <a:pt x="149608" y="132858"/>
                </a:lnTo>
                <a:lnTo>
                  <a:pt x="156515" y="139577"/>
                </a:lnTo>
                <a:lnTo>
                  <a:pt x="161871" y="147449"/>
                </a:lnTo>
                <a:lnTo>
                  <a:pt x="165315" y="156664"/>
                </a:lnTo>
                <a:lnTo>
                  <a:pt x="166644" y="166784"/>
                </a:lnTo>
                <a:lnTo>
                  <a:pt x="165566" y="176962"/>
                </a:lnTo>
                <a:lnTo>
                  <a:pt x="162171" y="186689"/>
                </a:lnTo>
                <a:lnTo>
                  <a:pt x="156825" y="195659"/>
                </a:lnTo>
                <a:lnTo>
                  <a:pt x="149964" y="203604"/>
                </a:lnTo>
                <a:lnTo>
                  <a:pt x="141987" y="210499"/>
                </a:lnTo>
                <a:lnTo>
                  <a:pt x="133212" y="216483"/>
                </a:lnTo>
                <a:lnTo>
                  <a:pt x="123878" y="221752"/>
                </a:lnTo>
                <a:lnTo>
                  <a:pt x="114154" y="226489"/>
                </a:lnTo>
                <a:lnTo>
                  <a:pt x="103998" y="230844"/>
                </a:lnTo>
                <a:lnTo>
                  <a:pt x="93189" y="234930"/>
                </a:lnTo>
                <a:lnTo>
                  <a:pt x="81657" y="238831"/>
                </a:lnTo>
                <a:lnTo>
                  <a:pt x="69641" y="242604"/>
                </a:lnTo>
                <a:lnTo>
                  <a:pt x="57574" y="246291"/>
                </a:lnTo>
                <a:lnTo>
                  <a:pt x="45731" y="249915"/>
                </a:lnTo>
                <a:lnTo>
                  <a:pt x="34638" y="253343"/>
                </a:lnTo>
                <a:lnTo>
                  <a:pt x="24074" y="256631"/>
                </a:lnTo>
                <a:lnTo>
                  <a:pt x="13113" y="260065"/>
                </a:lnTo>
                <a:lnTo>
                  <a:pt x="0" y="264198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Freeform 74"/>
          <p:cNvSpPr/>
          <p:nvPr/>
        </p:nvSpPr>
        <p:spPr>
          <a:xfrm>
            <a:off x="199682" y="5394669"/>
            <a:ext cx="359901" cy="395642"/>
          </a:xfrm>
          <a:custGeom>
            <a:avLst/>
            <a:gdLst/>
            <a:ahLst/>
            <a:cxnLst/>
            <a:rect l="0" t="0" r="0" b="0"/>
            <a:pathLst>
              <a:path w="359901" h="395642">
                <a:moveTo>
                  <a:pt x="238171" y="0"/>
                </a:moveTo>
                <a:lnTo>
                  <a:pt x="226503" y="68"/>
                </a:lnTo>
                <a:lnTo>
                  <a:pt x="216015" y="708"/>
                </a:lnTo>
                <a:lnTo>
                  <a:pt x="205713" y="2009"/>
                </a:lnTo>
                <a:lnTo>
                  <a:pt x="195411" y="4042"/>
                </a:lnTo>
                <a:lnTo>
                  <a:pt x="185068" y="7006"/>
                </a:lnTo>
                <a:lnTo>
                  <a:pt x="174683" y="10926"/>
                </a:lnTo>
                <a:lnTo>
                  <a:pt x="164427" y="15675"/>
                </a:lnTo>
                <a:lnTo>
                  <a:pt x="154618" y="21079"/>
                </a:lnTo>
                <a:lnTo>
                  <a:pt x="145382" y="26975"/>
                </a:lnTo>
                <a:lnTo>
                  <a:pt x="136367" y="33390"/>
                </a:lnTo>
                <a:lnTo>
                  <a:pt x="126861" y="40527"/>
                </a:lnTo>
                <a:lnTo>
                  <a:pt x="116506" y="48439"/>
                </a:lnTo>
                <a:lnTo>
                  <a:pt x="105601" y="57041"/>
                </a:lnTo>
                <a:lnTo>
                  <a:pt x="94888" y="66194"/>
                </a:lnTo>
                <a:lnTo>
                  <a:pt x="84788" y="75764"/>
                </a:lnTo>
                <a:lnTo>
                  <a:pt x="75227" y="85801"/>
                </a:lnTo>
                <a:lnTo>
                  <a:pt x="65821" y="96523"/>
                </a:lnTo>
                <a:lnTo>
                  <a:pt x="56318" y="107997"/>
                </a:lnTo>
                <a:lnTo>
                  <a:pt x="46954" y="120143"/>
                </a:lnTo>
                <a:lnTo>
                  <a:pt x="38339" y="132827"/>
                </a:lnTo>
                <a:lnTo>
                  <a:pt x="30763" y="145918"/>
                </a:lnTo>
                <a:lnTo>
                  <a:pt x="24201" y="159302"/>
                </a:lnTo>
                <a:lnTo>
                  <a:pt x="18484" y="172893"/>
                </a:lnTo>
                <a:lnTo>
                  <a:pt x="13422" y="186627"/>
                </a:lnTo>
                <a:lnTo>
                  <a:pt x="9005" y="200460"/>
                </a:lnTo>
                <a:lnTo>
                  <a:pt x="5403" y="214360"/>
                </a:lnTo>
                <a:lnTo>
                  <a:pt x="2647" y="228300"/>
                </a:lnTo>
                <a:lnTo>
                  <a:pt x="795" y="242104"/>
                </a:lnTo>
                <a:lnTo>
                  <a:pt x="0" y="255452"/>
                </a:lnTo>
                <a:lnTo>
                  <a:pt x="246" y="268209"/>
                </a:lnTo>
                <a:lnTo>
                  <a:pt x="1376" y="280403"/>
                </a:lnTo>
                <a:lnTo>
                  <a:pt x="3198" y="292131"/>
                </a:lnTo>
                <a:lnTo>
                  <a:pt x="5537" y="303501"/>
                </a:lnTo>
                <a:lnTo>
                  <a:pt x="8411" y="314442"/>
                </a:lnTo>
                <a:lnTo>
                  <a:pt x="12018" y="324724"/>
                </a:lnTo>
                <a:lnTo>
                  <a:pt x="16407" y="334272"/>
                </a:lnTo>
                <a:lnTo>
                  <a:pt x="21490" y="343159"/>
                </a:lnTo>
                <a:lnTo>
                  <a:pt x="27127" y="351516"/>
                </a:lnTo>
                <a:lnTo>
                  <a:pt x="33188" y="359467"/>
                </a:lnTo>
                <a:lnTo>
                  <a:pt x="39885" y="366961"/>
                </a:lnTo>
                <a:lnTo>
                  <a:pt x="47745" y="373774"/>
                </a:lnTo>
                <a:lnTo>
                  <a:pt x="56961" y="379835"/>
                </a:lnTo>
                <a:lnTo>
                  <a:pt x="67422" y="385059"/>
                </a:lnTo>
                <a:lnTo>
                  <a:pt x="78893" y="389270"/>
                </a:lnTo>
                <a:lnTo>
                  <a:pt x="91125" y="392467"/>
                </a:lnTo>
                <a:lnTo>
                  <a:pt x="103745" y="394631"/>
                </a:lnTo>
                <a:lnTo>
                  <a:pt x="116282" y="395641"/>
                </a:lnTo>
                <a:lnTo>
                  <a:pt x="128488" y="395540"/>
                </a:lnTo>
                <a:lnTo>
                  <a:pt x="140309" y="394338"/>
                </a:lnTo>
                <a:lnTo>
                  <a:pt x="151787" y="391935"/>
                </a:lnTo>
                <a:lnTo>
                  <a:pt x="162992" y="388395"/>
                </a:lnTo>
                <a:lnTo>
                  <a:pt x="173993" y="383899"/>
                </a:lnTo>
                <a:lnTo>
                  <a:pt x="184847" y="378665"/>
                </a:lnTo>
                <a:lnTo>
                  <a:pt x="195598" y="372882"/>
                </a:lnTo>
                <a:lnTo>
                  <a:pt x="206277" y="366542"/>
                </a:lnTo>
                <a:lnTo>
                  <a:pt x="216907" y="359456"/>
                </a:lnTo>
                <a:lnTo>
                  <a:pt x="227504" y="351577"/>
                </a:lnTo>
                <a:lnTo>
                  <a:pt x="238079" y="342997"/>
                </a:lnTo>
                <a:lnTo>
                  <a:pt x="248638" y="333860"/>
                </a:lnTo>
                <a:lnTo>
                  <a:pt x="259187" y="324300"/>
                </a:lnTo>
                <a:lnTo>
                  <a:pt x="269729" y="314270"/>
                </a:lnTo>
                <a:lnTo>
                  <a:pt x="280267" y="303552"/>
                </a:lnTo>
                <a:lnTo>
                  <a:pt x="290797" y="292081"/>
                </a:lnTo>
                <a:lnTo>
                  <a:pt x="301157" y="279938"/>
                </a:lnTo>
                <a:lnTo>
                  <a:pt x="311040" y="267254"/>
                </a:lnTo>
                <a:lnTo>
                  <a:pt x="320312" y="254164"/>
                </a:lnTo>
                <a:lnTo>
                  <a:pt x="328844" y="240781"/>
                </a:lnTo>
                <a:lnTo>
                  <a:pt x="336428" y="227190"/>
                </a:lnTo>
                <a:lnTo>
                  <a:pt x="343043" y="213452"/>
                </a:lnTo>
                <a:lnTo>
                  <a:pt x="348656" y="199446"/>
                </a:lnTo>
                <a:lnTo>
                  <a:pt x="353135" y="184898"/>
                </a:lnTo>
                <a:lnTo>
                  <a:pt x="356516" y="169704"/>
                </a:lnTo>
                <a:lnTo>
                  <a:pt x="358804" y="154076"/>
                </a:lnTo>
                <a:lnTo>
                  <a:pt x="359900" y="138431"/>
                </a:lnTo>
                <a:lnTo>
                  <a:pt x="359855" y="123027"/>
                </a:lnTo>
                <a:lnTo>
                  <a:pt x="358691" y="108260"/>
                </a:lnTo>
                <a:lnTo>
                  <a:pt x="356314" y="94724"/>
                </a:lnTo>
                <a:lnTo>
                  <a:pt x="352790" y="82623"/>
                </a:lnTo>
                <a:lnTo>
                  <a:pt x="348306" y="71836"/>
                </a:lnTo>
                <a:lnTo>
                  <a:pt x="343079" y="62115"/>
                </a:lnTo>
                <a:lnTo>
                  <a:pt x="337302" y="53205"/>
                </a:lnTo>
                <a:lnTo>
                  <a:pt x="330966" y="45049"/>
                </a:lnTo>
                <a:lnTo>
                  <a:pt x="323881" y="37781"/>
                </a:lnTo>
                <a:lnTo>
                  <a:pt x="315999" y="31411"/>
                </a:lnTo>
                <a:lnTo>
                  <a:pt x="307248" y="25979"/>
                </a:lnTo>
                <a:lnTo>
                  <a:pt x="297463" y="21628"/>
                </a:lnTo>
                <a:lnTo>
                  <a:pt x="286650" y="18337"/>
                </a:lnTo>
                <a:lnTo>
                  <a:pt x="274795" y="16109"/>
                </a:lnTo>
                <a:lnTo>
                  <a:pt x="261780" y="15056"/>
                </a:lnTo>
                <a:lnTo>
                  <a:pt x="247659" y="15129"/>
                </a:lnTo>
                <a:lnTo>
                  <a:pt x="232769" y="16313"/>
                </a:lnTo>
                <a:lnTo>
                  <a:pt x="217630" y="18702"/>
                </a:lnTo>
                <a:lnTo>
                  <a:pt x="202564" y="22235"/>
                </a:lnTo>
                <a:lnTo>
                  <a:pt x="187856" y="26725"/>
                </a:lnTo>
                <a:lnTo>
                  <a:pt x="173826" y="31955"/>
                </a:lnTo>
                <a:lnTo>
                  <a:pt x="160580" y="37731"/>
                </a:lnTo>
                <a:lnTo>
                  <a:pt x="148211" y="43896"/>
                </a:lnTo>
                <a:lnTo>
                  <a:pt x="136889" y="50333"/>
                </a:lnTo>
                <a:lnTo>
                  <a:pt x="126603" y="56962"/>
                </a:lnTo>
                <a:lnTo>
                  <a:pt x="117202" y="63889"/>
                </a:lnTo>
                <a:lnTo>
                  <a:pt x="108492" y="71377"/>
                </a:lnTo>
                <a:lnTo>
                  <a:pt x="100305" y="79517"/>
                </a:lnTo>
                <a:lnTo>
                  <a:pt x="92795" y="87795"/>
                </a:lnTo>
                <a:lnTo>
                  <a:pt x="85704" y="96009"/>
                </a:lnTo>
                <a:lnTo>
                  <a:pt x="78403" y="104881"/>
                </a:lnTo>
                <a:lnTo>
                  <a:pt x="69715" y="115814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Freeform 75"/>
          <p:cNvSpPr/>
          <p:nvPr/>
        </p:nvSpPr>
        <p:spPr>
          <a:xfrm>
            <a:off x="774765" y="5367034"/>
            <a:ext cx="189514" cy="364548"/>
          </a:xfrm>
          <a:custGeom>
            <a:avLst/>
            <a:gdLst/>
            <a:ahLst/>
            <a:cxnLst/>
            <a:rect l="0" t="0" r="0" b="0"/>
            <a:pathLst>
              <a:path w="189514" h="364548">
                <a:moveTo>
                  <a:pt x="0" y="364547"/>
                </a:moveTo>
                <a:lnTo>
                  <a:pt x="0" y="352812"/>
                </a:lnTo>
                <a:lnTo>
                  <a:pt x="0" y="341683"/>
                </a:lnTo>
                <a:lnTo>
                  <a:pt x="5" y="330084"/>
                </a:lnTo>
                <a:lnTo>
                  <a:pt x="178" y="317924"/>
                </a:lnTo>
                <a:lnTo>
                  <a:pt x="826" y="305263"/>
                </a:lnTo>
                <a:lnTo>
                  <a:pt x="2079" y="292203"/>
                </a:lnTo>
                <a:lnTo>
                  <a:pt x="3905" y="278678"/>
                </a:lnTo>
                <a:lnTo>
                  <a:pt x="6201" y="264465"/>
                </a:lnTo>
                <a:lnTo>
                  <a:pt x="8853" y="249496"/>
                </a:lnTo>
                <a:lnTo>
                  <a:pt x="11598" y="233852"/>
                </a:lnTo>
                <a:lnTo>
                  <a:pt x="14054" y="217665"/>
                </a:lnTo>
                <a:lnTo>
                  <a:pt x="16040" y="201066"/>
                </a:lnTo>
                <a:lnTo>
                  <a:pt x="17710" y="184004"/>
                </a:lnTo>
                <a:lnTo>
                  <a:pt x="19446" y="166258"/>
                </a:lnTo>
                <a:lnTo>
                  <a:pt x="21464" y="147767"/>
                </a:lnTo>
                <a:lnTo>
                  <a:pt x="23651" y="128773"/>
                </a:lnTo>
                <a:lnTo>
                  <a:pt x="25667" y="109716"/>
                </a:lnTo>
                <a:lnTo>
                  <a:pt x="27324" y="90863"/>
                </a:lnTo>
                <a:lnTo>
                  <a:pt x="28759" y="72458"/>
                </a:lnTo>
                <a:lnTo>
                  <a:pt x="30330" y="54793"/>
                </a:lnTo>
                <a:lnTo>
                  <a:pt x="32247" y="37976"/>
                </a:lnTo>
                <a:lnTo>
                  <a:pt x="34875" y="22905"/>
                </a:lnTo>
                <a:lnTo>
                  <a:pt x="38782" y="11277"/>
                </a:lnTo>
                <a:lnTo>
                  <a:pt x="44149" y="3726"/>
                </a:lnTo>
                <a:lnTo>
                  <a:pt x="50518" y="99"/>
                </a:lnTo>
                <a:lnTo>
                  <a:pt x="57017" y="0"/>
                </a:lnTo>
                <a:lnTo>
                  <a:pt x="63122" y="2828"/>
                </a:lnTo>
                <a:lnTo>
                  <a:pt x="68676" y="8247"/>
                </a:lnTo>
                <a:lnTo>
                  <a:pt x="73705" y="16278"/>
                </a:lnTo>
                <a:lnTo>
                  <a:pt x="78306" y="26697"/>
                </a:lnTo>
                <a:lnTo>
                  <a:pt x="82582" y="38754"/>
                </a:lnTo>
                <a:lnTo>
                  <a:pt x="86622" y="51376"/>
                </a:lnTo>
                <a:lnTo>
                  <a:pt x="90494" y="63898"/>
                </a:lnTo>
                <a:lnTo>
                  <a:pt x="94250" y="76067"/>
                </a:lnTo>
                <a:lnTo>
                  <a:pt x="97926" y="87845"/>
                </a:lnTo>
                <a:lnTo>
                  <a:pt x="101548" y="99285"/>
                </a:lnTo>
                <a:lnTo>
                  <a:pt x="105133" y="110459"/>
                </a:lnTo>
                <a:lnTo>
                  <a:pt x="108693" y="121437"/>
                </a:lnTo>
                <a:lnTo>
                  <a:pt x="112236" y="132275"/>
                </a:lnTo>
                <a:lnTo>
                  <a:pt x="115768" y="143014"/>
                </a:lnTo>
                <a:lnTo>
                  <a:pt x="119293" y="153685"/>
                </a:lnTo>
                <a:lnTo>
                  <a:pt x="122812" y="164310"/>
                </a:lnTo>
                <a:lnTo>
                  <a:pt x="126329" y="174903"/>
                </a:lnTo>
                <a:lnTo>
                  <a:pt x="129843" y="185475"/>
                </a:lnTo>
                <a:lnTo>
                  <a:pt x="133355" y="196033"/>
                </a:lnTo>
                <a:lnTo>
                  <a:pt x="136867" y="206580"/>
                </a:lnTo>
                <a:lnTo>
                  <a:pt x="140378" y="217122"/>
                </a:lnTo>
                <a:lnTo>
                  <a:pt x="143888" y="227668"/>
                </a:lnTo>
                <a:lnTo>
                  <a:pt x="147398" y="238549"/>
                </a:lnTo>
                <a:lnTo>
                  <a:pt x="150908" y="250378"/>
                </a:lnTo>
                <a:lnTo>
                  <a:pt x="154418" y="263406"/>
                </a:lnTo>
                <a:lnTo>
                  <a:pt x="157927" y="277242"/>
                </a:lnTo>
                <a:lnTo>
                  <a:pt x="161437" y="291067"/>
                </a:lnTo>
                <a:lnTo>
                  <a:pt x="164947" y="304389"/>
                </a:lnTo>
                <a:lnTo>
                  <a:pt x="168497" y="316626"/>
                </a:lnTo>
                <a:lnTo>
                  <a:pt x="172624" y="328157"/>
                </a:lnTo>
                <a:lnTo>
                  <a:pt x="178806" y="339988"/>
                </a:lnTo>
                <a:lnTo>
                  <a:pt x="189513" y="354019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Freeform 76"/>
          <p:cNvSpPr/>
          <p:nvPr/>
        </p:nvSpPr>
        <p:spPr>
          <a:xfrm>
            <a:off x="795822" y="5615768"/>
            <a:ext cx="94758" cy="10529"/>
          </a:xfrm>
          <a:custGeom>
            <a:avLst/>
            <a:gdLst/>
            <a:ahLst/>
            <a:cxnLst/>
            <a:rect l="0" t="0" r="0" b="0"/>
            <a:pathLst>
              <a:path w="94758" h="10529">
                <a:moveTo>
                  <a:pt x="94757" y="0"/>
                </a:moveTo>
                <a:lnTo>
                  <a:pt x="83021" y="0"/>
                </a:lnTo>
                <a:lnTo>
                  <a:pt x="71893" y="0"/>
                </a:lnTo>
                <a:lnTo>
                  <a:pt x="60308" y="4"/>
                </a:lnTo>
                <a:lnTo>
                  <a:pt x="48592" y="206"/>
                </a:lnTo>
                <a:lnTo>
                  <a:pt x="36375" y="1107"/>
                </a:lnTo>
                <a:lnTo>
                  <a:pt x="21462" y="3906"/>
                </a:lnTo>
                <a:lnTo>
                  <a:pt x="0" y="10528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Freeform 77"/>
          <p:cNvSpPr/>
          <p:nvPr/>
        </p:nvSpPr>
        <p:spPr>
          <a:xfrm>
            <a:off x="990575" y="5523919"/>
            <a:ext cx="131632" cy="178557"/>
          </a:xfrm>
          <a:custGeom>
            <a:avLst/>
            <a:gdLst/>
            <a:ahLst/>
            <a:cxnLst/>
            <a:rect l="0" t="0" r="0" b="0"/>
            <a:pathLst>
              <a:path w="131632" h="178557">
                <a:moveTo>
                  <a:pt x="5289" y="60263"/>
                </a:moveTo>
                <a:lnTo>
                  <a:pt x="14090" y="63197"/>
                </a:lnTo>
                <a:lnTo>
                  <a:pt x="22437" y="65979"/>
                </a:lnTo>
                <a:lnTo>
                  <a:pt x="31131" y="68865"/>
                </a:lnTo>
                <a:lnTo>
                  <a:pt x="40079" y="71387"/>
                </a:lnTo>
                <a:lnTo>
                  <a:pt x="48925" y="72607"/>
                </a:lnTo>
                <a:lnTo>
                  <a:pt x="57469" y="72116"/>
                </a:lnTo>
                <a:lnTo>
                  <a:pt x="65830" y="70150"/>
                </a:lnTo>
                <a:lnTo>
                  <a:pt x="74356" y="67300"/>
                </a:lnTo>
                <a:lnTo>
                  <a:pt x="83221" y="64001"/>
                </a:lnTo>
                <a:lnTo>
                  <a:pt x="91801" y="60007"/>
                </a:lnTo>
                <a:lnTo>
                  <a:pt x="98818" y="54518"/>
                </a:lnTo>
                <a:lnTo>
                  <a:pt x="103671" y="47206"/>
                </a:lnTo>
                <a:lnTo>
                  <a:pt x="106097" y="38516"/>
                </a:lnTo>
                <a:lnTo>
                  <a:pt x="105830" y="29374"/>
                </a:lnTo>
                <a:lnTo>
                  <a:pt x="103014" y="20387"/>
                </a:lnTo>
                <a:lnTo>
                  <a:pt x="98073" y="12270"/>
                </a:lnTo>
                <a:lnTo>
                  <a:pt x="91493" y="5969"/>
                </a:lnTo>
                <a:lnTo>
                  <a:pt x="83712" y="1828"/>
                </a:lnTo>
                <a:lnTo>
                  <a:pt x="75240" y="0"/>
                </a:lnTo>
                <a:lnTo>
                  <a:pt x="66642" y="729"/>
                </a:lnTo>
                <a:lnTo>
                  <a:pt x="58235" y="3883"/>
                </a:lnTo>
                <a:lnTo>
                  <a:pt x="50117" y="9065"/>
                </a:lnTo>
                <a:lnTo>
                  <a:pt x="42279" y="15814"/>
                </a:lnTo>
                <a:lnTo>
                  <a:pt x="34675" y="23715"/>
                </a:lnTo>
                <a:lnTo>
                  <a:pt x="27414" y="32439"/>
                </a:lnTo>
                <a:lnTo>
                  <a:pt x="20757" y="41739"/>
                </a:lnTo>
                <a:lnTo>
                  <a:pt x="14799" y="51441"/>
                </a:lnTo>
                <a:lnTo>
                  <a:pt x="9645" y="61581"/>
                </a:lnTo>
                <a:lnTo>
                  <a:pt x="5480" y="72381"/>
                </a:lnTo>
                <a:lnTo>
                  <a:pt x="2319" y="83905"/>
                </a:lnTo>
                <a:lnTo>
                  <a:pt x="349" y="95917"/>
                </a:lnTo>
                <a:lnTo>
                  <a:pt x="0" y="107980"/>
                </a:lnTo>
                <a:lnTo>
                  <a:pt x="1359" y="119831"/>
                </a:lnTo>
                <a:lnTo>
                  <a:pt x="4221" y="131229"/>
                </a:lnTo>
                <a:lnTo>
                  <a:pt x="8275" y="141883"/>
                </a:lnTo>
                <a:lnTo>
                  <a:pt x="13231" y="151705"/>
                </a:lnTo>
                <a:lnTo>
                  <a:pt x="19167" y="160452"/>
                </a:lnTo>
                <a:lnTo>
                  <a:pt x="26507" y="167657"/>
                </a:lnTo>
                <a:lnTo>
                  <a:pt x="35361" y="173199"/>
                </a:lnTo>
                <a:lnTo>
                  <a:pt x="45239" y="176937"/>
                </a:lnTo>
                <a:lnTo>
                  <a:pt x="55253" y="178556"/>
                </a:lnTo>
                <a:lnTo>
                  <a:pt x="64880" y="178089"/>
                </a:lnTo>
                <a:lnTo>
                  <a:pt x="74123" y="175845"/>
                </a:lnTo>
                <a:lnTo>
                  <a:pt x="83315" y="172213"/>
                </a:lnTo>
                <a:lnTo>
                  <a:pt x="92670" y="167563"/>
                </a:lnTo>
                <a:lnTo>
                  <a:pt x="101799" y="162490"/>
                </a:lnTo>
                <a:lnTo>
                  <a:pt x="110693" y="157326"/>
                </a:lnTo>
                <a:lnTo>
                  <a:pt x="120135" y="151622"/>
                </a:lnTo>
                <a:lnTo>
                  <a:pt x="131631" y="144491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Freeform 78"/>
          <p:cNvSpPr/>
          <p:nvPr/>
        </p:nvSpPr>
        <p:spPr>
          <a:xfrm>
            <a:off x="1185376" y="5468369"/>
            <a:ext cx="116533" cy="200042"/>
          </a:xfrm>
          <a:custGeom>
            <a:avLst/>
            <a:gdLst/>
            <a:ahLst/>
            <a:cxnLst/>
            <a:rect l="0" t="0" r="0" b="0"/>
            <a:pathLst>
              <a:path w="116533" h="200042">
                <a:moveTo>
                  <a:pt x="105285" y="0"/>
                </a:moveTo>
                <a:lnTo>
                  <a:pt x="93684" y="134"/>
                </a:lnTo>
                <a:lnTo>
                  <a:pt x="83836" y="1414"/>
                </a:lnTo>
                <a:lnTo>
                  <a:pt x="74826" y="4007"/>
                </a:lnTo>
                <a:lnTo>
                  <a:pt x="66212" y="7727"/>
                </a:lnTo>
                <a:lnTo>
                  <a:pt x="57536" y="12360"/>
                </a:lnTo>
                <a:lnTo>
                  <a:pt x="48569" y="17697"/>
                </a:lnTo>
                <a:lnTo>
                  <a:pt x="39584" y="23717"/>
                </a:lnTo>
                <a:lnTo>
                  <a:pt x="31234" y="30580"/>
                </a:lnTo>
                <a:lnTo>
                  <a:pt x="23853" y="38299"/>
                </a:lnTo>
                <a:lnTo>
                  <a:pt x="17933" y="46599"/>
                </a:lnTo>
                <a:lnTo>
                  <a:pt x="14246" y="55017"/>
                </a:lnTo>
                <a:lnTo>
                  <a:pt x="13000" y="63256"/>
                </a:lnTo>
                <a:lnTo>
                  <a:pt x="14098" y="70737"/>
                </a:lnTo>
                <a:lnTo>
                  <a:pt x="17410" y="76543"/>
                </a:lnTo>
                <a:lnTo>
                  <a:pt x="22640" y="80334"/>
                </a:lnTo>
                <a:lnTo>
                  <a:pt x="29554" y="82421"/>
                </a:lnTo>
                <a:lnTo>
                  <a:pt x="38080" y="83456"/>
                </a:lnTo>
                <a:lnTo>
                  <a:pt x="48024" y="83945"/>
                </a:lnTo>
                <a:lnTo>
                  <a:pt x="58782" y="84500"/>
                </a:lnTo>
                <a:lnTo>
                  <a:pt x="69462" y="85880"/>
                </a:lnTo>
                <a:lnTo>
                  <a:pt x="79562" y="88418"/>
                </a:lnTo>
                <a:lnTo>
                  <a:pt x="88800" y="92246"/>
                </a:lnTo>
                <a:lnTo>
                  <a:pt x="96932" y="97484"/>
                </a:lnTo>
                <a:lnTo>
                  <a:pt x="103947" y="104043"/>
                </a:lnTo>
                <a:lnTo>
                  <a:pt x="109675" y="111699"/>
                </a:lnTo>
                <a:lnTo>
                  <a:pt x="113707" y="120200"/>
                </a:lnTo>
                <a:lnTo>
                  <a:pt x="115974" y="129316"/>
                </a:lnTo>
                <a:lnTo>
                  <a:pt x="116532" y="138706"/>
                </a:lnTo>
                <a:lnTo>
                  <a:pt x="115395" y="147928"/>
                </a:lnTo>
                <a:lnTo>
                  <a:pt x="112738" y="156754"/>
                </a:lnTo>
                <a:lnTo>
                  <a:pt x="108685" y="164984"/>
                </a:lnTo>
                <a:lnTo>
                  <a:pt x="103223" y="172366"/>
                </a:lnTo>
                <a:lnTo>
                  <a:pt x="96474" y="178845"/>
                </a:lnTo>
                <a:lnTo>
                  <a:pt x="88502" y="184366"/>
                </a:lnTo>
                <a:lnTo>
                  <a:pt x="79249" y="188785"/>
                </a:lnTo>
                <a:lnTo>
                  <a:pt x="68811" y="192130"/>
                </a:lnTo>
                <a:lnTo>
                  <a:pt x="57616" y="194569"/>
                </a:lnTo>
                <a:lnTo>
                  <a:pt x="45035" y="196562"/>
                </a:lnTo>
                <a:lnTo>
                  <a:pt x="27729" y="198286"/>
                </a:lnTo>
                <a:lnTo>
                  <a:pt x="0" y="200041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0" name="Freeform 79"/>
          <p:cNvSpPr/>
          <p:nvPr/>
        </p:nvSpPr>
        <p:spPr>
          <a:xfrm>
            <a:off x="1362931" y="5521011"/>
            <a:ext cx="100659" cy="146556"/>
          </a:xfrm>
          <a:custGeom>
            <a:avLst/>
            <a:gdLst/>
            <a:ahLst/>
            <a:cxnLst/>
            <a:rect l="0" t="0" r="0" b="0"/>
            <a:pathLst>
              <a:path w="100659" h="146556">
                <a:moveTo>
                  <a:pt x="54072" y="21057"/>
                </a:moveTo>
                <a:lnTo>
                  <a:pt x="45338" y="18324"/>
                </a:lnTo>
                <a:lnTo>
                  <a:pt x="37631" y="17463"/>
                </a:lnTo>
                <a:lnTo>
                  <a:pt x="30234" y="18462"/>
                </a:lnTo>
                <a:lnTo>
                  <a:pt x="23146" y="21347"/>
                </a:lnTo>
                <a:lnTo>
                  <a:pt x="16615" y="26427"/>
                </a:lnTo>
                <a:lnTo>
                  <a:pt x="10752" y="33670"/>
                </a:lnTo>
                <a:lnTo>
                  <a:pt x="5833" y="42754"/>
                </a:lnTo>
                <a:lnTo>
                  <a:pt x="2360" y="53277"/>
                </a:lnTo>
                <a:lnTo>
                  <a:pt x="471" y="64866"/>
                </a:lnTo>
                <a:lnTo>
                  <a:pt x="0" y="77220"/>
                </a:lnTo>
                <a:lnTo>
                  <a:pt x="664" y="90109"/>
                </a:lnTo>
                <a:lnTo>
                  <a:pt x="2200" y="103351"/>
                </a:lnTo>
                <a:lnTo>
                  <a:pt x="5026" y="116172"/>
                </a:lnTo>
                <a:lnTo>
                  <a:pt x="10189" y="127264"/>
                </a:lnTo>
                <a:lnTo>
                  <a:pt x="18060" y="136042"/>
                </a:lnTo>
                <a:lnTo>
                  <a:pt x="27922" y="142274"/>
                </a:lnTo>
                <a:lnTo>
                  <a:pt x="38383" y="145723"/>
                </a:lnTo>
                <a:lnTo>
                  <a:pt x="48562" y="146555"/>
                </a:lnTo>
                <a:lnTo>
                  <a:pt x="58138" y="145049"/>
                </a:lnTo>
                <a:lnTo>
                  <a:pt x="67088" y="141396"/>
                </a:lnTo>
                <a:lnTo>
                  <a:pt x="75499" y="135906"/>
                </a:lnTo>
                <a:lnTo>
                  <a:pt x="83162" y="128803"/>
                </a:lnTo>
                <a:lnTo>
                  <a:pt x="89571" y="120141"/>
                </a:lnTo>
                <a:lnTo>
                  <a:pt x="94551" y="110099"/>
                </a:lnTo>
                <a:lnTo>
                  <a:pt x="98067" y="99104"/>
                </a:lnTo>
                <a:lnTo>
                  <a:pt x="100062" y="87731"/>
                </a:lnTo>
                <a:lnTo>
                  <a:pt x="100658" y="76343"/>
                </a:lnTo>
                <a:lnTo>
                  <a:pt x="99940" y="65087"/>
                </a:lnTo>
                <a:lnTo>
                  <a:pt x="97871" y="53997"/>
                </a:lnTo>
                <a:lnTo>
                  <a:pt x="94553" y="43064"/>
                </a:lnTo>
                <a:lnTo>
                  <a:pt x="90038" y="32586"/>
                </a:lnTo>
                <a:lnTo>
                  <a:pt x="84259" y="23148"/>
                </a:lnTo>
                <a:lnTo>
                  <a:pt x="77307" y="14993"/>
                </a:lnTo>
                <a:lnTo>
                  <a:pt x="69647" y="8373"/>
                </a:lnTo>
                <a:lnTo>
                  <a:pt x="61180" y="3178"/>
                </a:lnTo>
                <a:lnTo>
                  <a:pt x="50046" y="69"/>
                </a:lnTo>
                <a:lnTo>
                  <a:pt x="33015" y="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Freeform 80"/>
          <p:cNvSpPr/>
          <p:nvPr/>
        </p:nvSpPr>
        <p:spPr>
          <a:xfrm>
            <a:off x="1522731" y="5479011"/>
            <a:ext cx="100152" cy="342898"/>
          </a:xfrm>
          <a:custGeom>
            <a:avLst/>
            <a:gdLst/>
            <a:ahLst/>
            <a:cxnLst/>
            <a:rect l="0" t="0" r="0" b="0"/>
            <a:pathLst>
              <a:path w="100152" h="342898">
                <a:moveTo>
                  <a:pt x="10086" y="115700"/>
                </a:moveTo>
                <a:lnTo>
                  <a:pt x="7219" y="127435"/>
                </a:lnTo>
                <a:lnTo>
                  <a:pt x="5077" y="138564"/>
                </a:lnTo>
                <a:lnTo>
                  <a:pt x="3479" y="150162"/>
                </a:lnTo>
                <a:lnTo>
                  <a:pt x="2471" y="162323"/>
                </a:lnTo>
                <a:lnTo>
                  <a:pt x="2271" y="174983"/>
                </a:lnTo>
                <a:lnTo>
                  <a:pt x="2926" y="188039"/>
                </a:lnTo>
                <a:lnTo>
                  <a:pt x="4338" y="201391"/>
                </a:lnTo>
                <a:lnTo>
                  <a:pt x="6350" y="214956"/>
                </a:lnTo>
                <a:lnTo>
                  <a:pt x="8808" y="228676"/>
                </a:lnTo>
                <a:lnTo>
                  <a:pt x="11423" y="242668"/>
                </a:lnTo>
                <a:lnTo>
                  <a:pt x="13791" y="257207"/>
                </a:lnTo>
                <a:lnTo>
                  <a:pt x="15717" y="272394"/>
                </a:lnTo>
                <a:lnTo>
                  <a:pt x="17348" y="288018"/>
                </a:lnTo>
                <a:lnTo>
                  <a:pt x="19057" y="303659"/>
                </a:lnTo>
                <a:lnTo>
                  <a:pt x="21053" y="319038"/>
                </a:lnTo>
                <a:lnTo>
                  <a:pt x="23044" y="332897"/>
                </a:lnTo>
                <a:lnTo>
                  <a:pt x="24017" y="341618"/>
                </a:lnTo>
                <a:lnTo>
                  <a:pt x="23691" y="342897"/>
                </a:lnTo>
                <a:lnTo>
                  <a:pt x="22987" y="338252"/>
                </a:lnTo>
                <a:lnTo>
                  <a:pt x="22163" y="329622"/>
                </a:lnTo>
                <a:lnTo>
                  <a:pt x="21004" y="318619"/>
                </a:lnTo>
                <a:lnTo>
                  <a:pt x="19381" y="306284"/>
                </a:lnTo>
                <a:lnTo>
                  <a:pt x="17463" y="293048"/>
                </a:lnTo>
                <a:lnTo>
                  <a:pt x="15630" y="278929"/>
                </a:lnTo>
                <a:lnTo>
                  <a:pt x="14096" y="263980"/>
                </a:lnTo>
                <a:lnTo>
                  <a:pt x="12744" y="248493"/>
                </a:lnTo>
                <a:lnTo>
                  <a:pt x="11230" y="232933"/>
                </a:lnTo>
                <a:lnTo>
                  <a:pt x="9363" y="217572"/>
                </a:lnTo>
                <a:lnTo>
                  <a:pt x="7279" y="202492"/>
                </a:lnTo>
                <a:lnTo>
                  <a:pt x="5334" y="187678"/>
                </a:lnTo>
                <a:lnTo>
                  <a:pt x="3728" y="173083"/>
                </a:lnTo>
                <a:lnTo>
                  <a:pt x="2497" y="158654"/>
                </a:lnTo>
                <a:lnTo>
                  <a:pt x="1596" y="144345"/>
                </a:lnTo>
                <a:lnTo>
                  <a:pt x="956" y="130117"/>
                </a:lnTo>
                <a:lnTo>
                  <a:pt x="509" y="115781"/>
                </a:lnTo>
                <a:lnTo>
                  <a:pt x="201" y="101009"/>
                </a:lnTo>
                <a:lnTo>
                  <a:pt x="0" y="85671"/>
                </a:lnTo>
                <a:lnTo>
                  <a:pt x="204" y="70114"/>
                </a:lnTo>
                <a:lnTo>
                  <a:pt x="1404" y="55050"/>
                </a:lnTo>
                <a:lnTo>
                  <a:pt x="3855" y="40859"/>
                </a:lnTo>
                <a:lnTo>
                  <a:pt x="7809" y="28061"/>
                </a:lnTo>
                <a:lnTo>
                  <a:pt x="13669" y="17449"/>
                </a:lnTo>
                <a:lnTo>
                  <a:pt x="21459" y="9252"/>
                </a:lnTo>
                <a:lnTo>
                  <a:pt x="30588" y="3547"/>
                </a:lnTo>
                <a:lnTo>
                  <a:pt x="40085" y="518"/>
                </a:lnTo>
                <a:lnTo>
                  <a:pt x="49349" y="0"/>
                </a:lnTo>
                <a:lnTo>
                  <a:pt x="58004" y="1733"/>
                </a:lnTo>
                <a:lnTo>
                  <a:pt x="65737" y="5546"/>
                </a:lnTo>
                <a:lnTo>
                  <a:pt x="72489" y="11141"/>
                </a:lnTo>
                <a:lnTo>
                  <a:pt x="78378" y="18148"/>
                </a:lnTo>
                <a:lnTo>
                  <a:pt x="83583" y="26213"/>
                </a:lnTo>
                <a:lnTo>
                  <a:pt x="88272" y="35045"/>
                </a:lnTo>
                <a:lnTo>
                  <a:pt x="92426" y="44585"/>
                </a:lnTo>
                <a:lnTo>
                  <a:pt x="95844" y="54972"/>
                </a:lnTo>
                <a:lnTo>
                  <a:pt x="98470" y="66212"/>
                </a:lnTo>
                <a:lnTo>
                  <a:pt x="100063" y="77862"/>
                </a:lnTo>
                <a:lnTo>
                  <a:pt x="100151" y="89150"/>
                </a:lnTo>
                <a:lnTo>
                  <a:pt x="98609" y="99662"/>
                </a:lnTo>
                <a:lnTo>
                  <a:pt x="95454" y="109177"/>
                </a:lnTo>
                <a:lnTo>
                  <a:pt x="90669" y="117497"/>
                </a:lnTo>
                <a:lnTo>
                  <a:pt x="84418" y="124646"/>
                </a:lnTo>
                <a:lnTo>
                  <a:pt x="77050" y="130850"/>
                </a:lnTo>
                <a:lnTo>
                  <a:pt x="68074" y="137143"/>
                </a:lnTo>
                <a:lnTo>
                  <a:pt x="54472" y="145200"/>
                </a:lnTo>
                <a:lnTo>
                  <a:pt x="31143" y="157814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2" name="Freeform 81"/>
          <p:cNvSpPr/>
          <p:nvPr/>
        </p:nvSpPr>
        <p:spPr>
          <a:xfrm>
            <a:off x="1627574" y="5299913"/>
            <a:ext cx="42115" cy="115814"/>
          </a:xfrm>
          <a:custGeom>
            <a:avLst/>
            <a:gdLst/>
            <a:ahLst/>
            <a:cxnLst/>
            <a:rect l="0" t="0" r="0" b="0"/>
            <a:pathLst>
              <a:path w="42115" h="115814">
                <a:moveTo>
                  <a:pt x="0" y="0"/>
                </a:moveTo>
                <a:lnTo>
                  <a:pt x="2934" y="11668"/>
                </a:lnTo>
                <a:lnTo>
                  <a:pt x="5716" y="22157"/>
                </a:lnTo>
                <a:lnTo>
                  <a:pt x="8615" y="32458"/>
                </a:lnTo>
                <a:lnTo>
                  <a:pt x="11655" y="42760"/>
                </a:lnTo>
                <a:lnTo>
                  <a:pt x="14821" y="53103"/>
                </a:lnTo>
                <a:lnTo>
                  <a:pt x="18085" y="63484"/>
                </a:lnTo>
                <a:lnTo>
                  <a:pt x="21463" y="73631"/>
                </a:lnTo>
                <a:lnTo>
                  <a:pt x="25453" y="84126"/>
                </a:lnTo>
                <a:lnTo>
                  <a:pt x="31520" y="97008"/>
                </a:lnTo>
                <a:lnTo>
                  <a:pt x="42114" y="115813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" name="Freeform 82"/>
          <p:cNvSpPr/>
          <p:nvPr/>
        </p:nvSpPr>
        <p:spPr>
          <a:xfrm>
            <a:off x="1732859" y="5400599"/>
            <a:ext cx="141110" cy="236227"/>
          </a:xfrm>
          <a:custGeom>
            <a:avLst/>
            <a:gdLst/>
            <a:ahLst/>
            <a:cxnLst/>
            <a:rect l="0" t="0" r="0" b="0"/>
            <a:pathLst>
              <a:path w="141110" h="236227">
                <a:moveTo>
                  <a:pt x="115813" y="4599"/>
                </a:moveTo>
                <a:lnTo>
                  <a:pt x="107012" y="1799"/>
                </a:lnTo>
                <a:lnTo>
                  <a:pt x="98665" y="297"/>
                </a:lnTo>
                <a:lnTo>
                  <a:pt x="89971" y="0"/>
                </a:lnTo>
                <a:lnTo>
                  <a:pt x="81023" y="1025"/>
                </a:lnTo>
                <a:lnTo>
                  <a:pt x="72176" y="3789"/>
                </a:lnTo>
                <a:lnTo>
                  <a:pt x="63642" y="8365"/>
                </a:lnTo>
                <a:lnTo>
                  <a:pt x="55626" y="14525"/>
                </a:lnTo>
                <a:lnTo>
                  <a:pt x="48397" y="21941"/>
                </a:lnTo>
                <a:lnTo>
                  <a:pt x="42029" y="30300"/>
                </a:lnTo>
                <a:lnTo>
                  <a:pt x="36754" y="39502"/>
                </a:lnTo>
                <a:lnTo>
                  <a:pt x="33034" y="49655"/>
                </a:lnTo>
                <a:lnTo>
                  <a:pt x="30986" y="60721"/>
                </a:lnTo>
                <a:lnTo>
                  <a:pt x="30746" y="71742"/>
                </a:lnTo>
                <a:lnTo>
                  <a:pt x="32629" y="81010"/>
                </a:lnTo>
                <a:lnTo>
                  <a:pt x="36601" y="87716"/>
                </a:lnTo>
                <a:lnTo>
                  <a:pt x="42352" y="91894"/>
                </a:lnTo>
                <a:lnTo>
                  <a:pt x="49491" y="93950"/>
                </a:lnTo>
                <a:lnTo>
                  <a:pt x="57659" y="94378"/>
                </a:lnTo>
                <a:lnTo>
                  <a:pt x="66563" y="93941"/>
                </a:lnTo>
                <a:lnTo>
                  <a:pt x="75985" y="93600"/>
                </a:lnTo>
                <a:lnTo>
                  <a:pt x="85759" y="93875"/>
                </a:lnTo>
                <a:lnTo>
                  <a:pt x="95608" y="95051"/>
                </a:lnTo>
                <a:lnTo>
                  <a:pt x="105148" y="97365"/>
                </a:lnTo>
                <a:lnTo>
                  <a:pt x="114186" y="100820"/>
                </a:lnTo>
                <a:lnTo>
                  <a:pt x="122390" y="105580"/>
                </a:lnTo>
                <a:lnTo>
                  <a:pt x="129223" y="112048"/>
                </a:lnTo>
                <a:lnTo>
                  <a:pt x="134516" y="120287"/>
                </a:lnTo>
                <a:lnTo>
                  <a:pt x="138257" y="130071"/>
                </a:lnTo>
                <a:lnTo>
                  <a:pt x="140409" y="141080"/>
                </a:lnTo>
                <a:lnTo>
                  <a:pt x="141109" y="152993"/>
                </a:lnTo>
                <a:lnTo>
                  <a:pt x="140293" y="165227"/>
                </a:lnTo>
                <a:lnTo>
                  <a:pt x="137626" y="176972"/>
                </a:lnTo>
                <a:lnTo>
                  <a:pt x="133083" y="187824"/>
                </a:lnTo>
                <a:lnTo>
                  <a:pt x="126593" y="197582"/>
                </a:lnTo>
                <a:lnTo>
                  <a:pt x="117885" y="206072"/>
                </a:lnTo>
                <a:lnTo>
                  <a:pt x="107029" y="213335"/>
                </a:lnTo>
                <a:lnTo>
                  <a:pt x="94520" y="219399"/>
                </a:lnTo>
                <a:lnTo>
                  <a:pt x="81068" y="224191"/>
                </a:lnTo>
                <a:lnTo>
                  <a:pt x="67187" y="227790"/>
                </a:lnTo>
                <a:lnTo>
                  <a:pt x="53555" y="230402"/>
                </a:lnTo>
                <a:lnTo>
                  <a:pt x="39662" y="232530"/>
                </a:lnTo>
                <a:lnTo>
                  <a:pt x="23178" y="234364"/>
                </a:lnTo>
                <a:lnTo>
                  <a:pt x="0" y="236226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" name="Freeform 83"/>
          <p:cNvSpPr/>
          <p:nvPr/>
        </p:nvSpPr>
        <p:spPr>
          <a:xfrm>
            <a:off x="2167752" y="5304447"/>
            <a:ext cx="140161" cy="402393"/>
          </a:xfrm>
          <a:custGeom>
            <a:avLst/>
            <a:gdLst/>
            <a:ahLst/>
            <a:cxnLst/>
            <a:rect l="0" t="0" r="0" b="0"/>
            <a:pathLst>
              <a:path w="140161" h="402393">
                <a:moveTo>
                  <a:pt x="45403" y="402392"/>
                </a:moveTo>
                <a:lnTo>
                  <a:pt x="45336" y="387857"/>
                </a:lnTo>
                <a:lnTo>
                  <a:pt x="44696" y="375226"/>
                </a:lnTo>
                <a:lnTo>
                  <a:pt x="43400" y="363312"/>
                </a:lnTo>
                <a:lnTo>
                  <a:pt x="41540" y="351485"/>
                </a:lnTo>
                <a:lnTo>
                  <a:pt x="39224" y="338996"/>
                </a:lnTo>
                <a:lnTo>
                  <a:pt x="36562" y="325507"/>
                </a:lnTo>
                <a:lnTo>
                  <a:pt x="33811" y="311186"/>
                </a:lnTo>
                <a:lnTo>
                  <a:pt x="31352" y="296500"/>
                </a:lnTo>
                <a:lnTo>
                  <a:pt x="29365" y="281772"/>
                </a:lnTo>
                <a:lnTo>
                  <a:pt x="27694" y="267308"/>
                </a:lnTo>
                <a:lnTo>
                  <a:pt x="25958" y="253450"/>
                </a:lnTo>
                <a:lnTo>
                  <a:pt x="23940" y="240314"/>
                </a:lnTo>
                <a:lnTo>
                  <a:pt x="21752" y="227681"/>
                </a:lnTo>
                <a:lnTo>
                  <a:pt x="19737" y="215117"/>
                </a:lnTo>
                <a:lnTo>
                  <a:pt x="18079" y="202361"/>
                </a:lnTo>
                <a:lnTo>
                  <a:pt x="16644" y="189335"/>
                </a:lnTo>
                <a:lnTo>
                  <a:pt x="15074" y="176049"/>
                </a:lnTo>
                <a:lnTo>
                  <a:pt x="13166" y="162556"/>
                </a:lnTo>
                <a:lnTo>
                  <a:pt x="10884" y="149070"/>
                </a:lnTo>
                <a:lnTo>
                  <a:pt x="8273" y="135943"/>
                </a:lnTo>
                <a:lnTo>
                  <a:pt x="5412" y="123334"/>
                </a:lnTo>
                <a:lnTo>
                  <a:pt x="2694" y="111071"/>
                </a:lnTo>
                <a:lnTo>
                  <a:pt x="789" y="98763"/>
                </a:lnTo>
                <a:lnTo>
                  <a:pt x="0" y="86193"/>
                </a:lnTo>
                <a:lnTo>
                  <a:pt x="456" y="73630"/>
                </a:lnTo>
                <a:lnTo>
                  <a:pt x="2284" y="61722"/>
                </a:lnTo>
                <a:lnTo>
                  <a:pt x="5409" y="50790"/>
                </a:lnTo>
                <a:lnTo>
                  <a:pt x="9778" y="40992"/>
                </a:lnTo>
                <a:lnTo>
                  <a:pt x="15451" y="32483"/>
                </a:lnTo>
                <a:lnTo>
                  <a:pt x="22338" y="25205"/>
                </a:lnTo>
                <a:lnTo>
                  <a:pt x="30232" y="18963"/>
                </a:lnTo>
                <a:lnTo>
                  <a:pt x="38900" y="13520"/>
                </a:lnTo>
                <a:lnTo>
                  <a:pt x="48137" y="8676"/>
                </a:lnTo>
                <a:lnTo>
                  <a:pt x="57779" y="4589"/>
                </a:lnTo>
                <a:lnTo>
                  <a:pt x="67704" y="1748"/>
                </a:lnTo>
                <a:lnTo>
                  <a:pt x="77819" y="314"/>
                </a:lnTo>
                <a:lnTo>
                  <a:pt x="87994" y="0"/>
                </a:lnTo>
                <a:lnTo>
                  <a:pt x="99256" y="205"/>
                </a:lnTo>
                <a:lnTo>
                  <a:pt x="114830" y="946"/>
                </a:lnTo>
                <a:lnTo>
                  <a:pt x="140160" y="2309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5" name="Freeform 84"/>
          <p:cNvSpPr/>
          <p:nvPr/>
        </p:nvSpPr>
        <p:spPr>
          <a:xfrm>
            <a:off x="2118399" y="5551590"/>
            <a:ext cx="157928" cy="7851"/>
          </a:xfrm>
          <a:custGeom>
            <a:avLst/>
            <a:gdLst/>
            <a:ahLst/>
            <a:cxnLst/>
            <a:rect l="0" t="0" r="0" b="0"/>
            <a:pathLst>
              <a:path w="157928" h="7851">
                <a:moveTo>
                  <a:pt x="157927" y="7850"/>
                </a:moveTo>
                <a:lnTo>
                  <a:pt x="146192" y="7783"/>
                </a:lnTo>
                <a:lnTo>
                  <a:pt x="135063" y="7143"/>
                </a:lnTo>
                <a:lnTo>
                  <a:pt x="123465" y="5851"/>
                </a:lnTo>
                <a:lnTo>
                  <a:pt x="111304" y="4164"/>
                </a:lnTo>
                <a:lnTo>
                  <a:pt x="98644" y="2496"/>
                </a:lnTo>
                <a:lnTo>
                  <a:pt x="85593" y="1088"/>
                </a:lnTo>
                <a:lnTo>
                  <a:pt x="72413" y="162"/>
                </a:lnTo>
                <a:lnTo>
                  <a:pt x="59496" y="0"/>
                </a:lnTo>
                <a:lnTo>
                  <a:pt x="47048" y="669"/>
                </a:lnTo>
                <a:lnTo>
                  <a:pt x="35534" y="1924"/>
                </a:lnTo>
                <a:lnTo>
                  <a:pt x="24633" y="3426"/>
                </a:lnTo>
                <a:lnTo>
                  <a:pt x="13391" y="5308"/>
                </a:lnTo>
                <a:lnTo>
                  <a:pt x="0" y="785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6" name="Freeform 85"/>
          <p:cNvSpPr/>
          <p:nvPr/>
        </p:nvSpPr>
        <p:spPr>
          <a:xfrm>
            <a:off x="2316566" y="5567988"/>
            <a:ext cx="180860" cy="135489"/>
          </a:xfrm>
          <a:custGeom>
            <a:avLst/>
            <a:gdLst/>
            <a:ahLst/>
            <a:cxnLst/>
            <a:rect l="0" t="0" r="0" b="0"/>
            <a:pathLst>
              <a:path w="180860" h="135489">
                <a:moveTo>
                  <a:pt x="75574" y="54623"/>
                </a:moveTo>
                <a:lnTo>
                  <a:pt x="75440" y="43022"/>
                </a:lnTo>
                <a:lnTo>
                  <a:pt x="74159" y="33173"/>
                </a:lnTo>
                <a:lnTo>
                  <a:pt x="71557" y="24178"/>
                </a:lnTo>
                <a:lnTo>
                  <a:pt x="67492" y="16082"/>
                </a:lnTo>
                <a:lnTo>
                  <a:pt x="61563" y="9351"/>
                </a:lnTo>
                <a:lnTo>
                  <a:pt x="53737" y="4148"/>
                </a:lnTo>
                <a:lnTo>
                  <a:pt x="44757" y="813"/>
                </a:lnTo>
                <a:lnTo>
                  <a:pt x="35895" y="0"/>
                </a:lnTo>
                <a:lnTo>
                  <a:pt x="27872" y="1832"/>
                </a:lnTo>
                <a:lnTo>
                  <a:pt x="20864" y="6147"/>
                </a:lnTo>
                <a:lnTo>
                  <a:pt x="14775" y="12772"/>
                </a:lnTo>
                <a:lnTo>
                  <a:pt x="9434" y="21374"/>
                </a:lnTo>
                <a:lnTo>
                  <a:pt x="4982" y="31536"/>
                </a:lnTo>
                <a:lnTo>
                  <a:pt x="1880" y="42864"/>
                </a:lnTo>
                <a:lnTo>
                  <a:pt x="270" y="55029"/>
                </a:lnTo>
                <a:lnTo>
                  <a:pt x="0" y="67617"/>
                </a:lnTo>
                <a:lnTo>
                  <a:pt x="805" y="80140"/>
                </a:lnTo>
                <a:lnTo>
                  <a:pt x="2430" y="92331"/>
                </a:lnTo>
                <a:lnTo>
                  <a:pt x="4977" y="103805"/>
                </a:lnTo>
                <a:lnTo>
                  <a:pt x="8889" y="113985"/>
                </a:lnTo>
                <a:lnTo>
                  <a:pt x="14293" y="122670"/>
                </a:lnTo>
                <a:lnTo>
                  <a:pt x="20870" y="129501"/>
                </a:lnTo>
                <a:lnTo>
                  <a:pt x="28049" y="133818"/>
                </a:lnTo>
                <a:lnTo>
                  <a:pt x="35427" y="135488"/>
                </a:lnTo>
                <a:lnTo>
                  <a:pt x="42651" y="134508"/>
                </a:lnTo>
                <a:lnTo>
                  <a:pt x="49341" y="130744"/>
                </a:lnTo>
                <a:lnTo>
                  <a:pt x="55354" y="124403"/>
                </a:lnTo>
                <a:lnTo>
                  <a:pt x="60729" y="116097"/>
                </a:lnTo>
                <a:lnTo>
                  <a:pt x="65581" y="106631"/>
                </a:lnTo>
                <a:lnTo>
                  <a:pt x="70048" y="96600"/>
                </a:lnTo>
                <a:lnTo>
                  <a:pt x="74746" y="87484"/>
                </a:lnTo>
                <a:lnTo>
                  <a:pt x="80511" y="82436"/>
                </a:lnTo>
                <a:lnTo>
                  <a:pt x="86961" y="82509"/>
                </a:lnTo>
                <a:lnTo>
                  <a:pt x="93308" y="85577"/>
                </a:lnTo>
                <a:lnTo>
                  <a:pt x="99715" y="90071"/>
                </a:lnTo>
                <a:lnTo>
                  <a:pt x="106647" y="94991"/>
                </a:lnTo>
                <a:lnTo>
                  <a:pt x="114313" y="99835"/>
                </a:lnTo>
                <a:lnTo>
                  <a:pt x="122695" y="104100"/>
                </a:lnTo>
                <a:lnTo>
                  <a:pt x="131672" y="107150"/>
                </a:lnTo>
                <a:lnTo>
                  <a:pt x="141093" y="108761"/>
                </a:lnTo>
                <a:lnTo>
                  <a:pt x="150379" y="109018"/>
                </a:lnTo>
                <a:lnTo>
                  <a:pt x="159450" y="108034"/>
                </a:lnTo>
                <a:lnTo>
                  <a:pt x="169099" y="104606"/>
                </a:lnTo>
                <a:lnTo>
                  <a:pt x="180859" y="96737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7" name="Freeform 86"/>
          <p:cNvSpPr/>
          <p:nvPr/>
        </p:nvSpPr>
        <p:spPr>
          <a:xfrm>
            <a:off x="2497425" y="5433098"/>
            <a:ext cx="113992" cy="261442"/>
          </a:xfrm>
          <a:custGeom>
            <a:avLst/>
            <a:gdLst/>
            <a:ahLst/>
            <a:cxnLst/>
            <a:rect l="0" t="0" r="0" b="0"/>
            <a:pathLst>
              <a:path w="113992" h="261442">
                <a:moveTo>
                  <a:pt x="0" y="0"/>
                </a:moveTo>
                <a:lnTo>
                  <a:pt x="67" y="14602"/>
                </a:lnTo>
                <a:lnTo>
                  <a:pt x="707" y="27873"/>
                </a:lnTo>
                <a:lnTo>
                  <a:pt x="1999" y="41079"/>
                </a:lnTo>
                <a:lnTo>
                  <a:pt x="3686" y="54594"/>
                </a:lnTo>
                <a:lnTo>
                  <a:pt x="5354" y="68750"/>
                </a:lnTo>
                <a:lnTo>
                  <a:pt x="6771" y="83652"/>
                </a:lnTo>
                <a:lnTo>
                  <a:pt x="8042" y="99072"/>
                </a:lnTo>
                <a:lnTo>
                  <a:pt x="9501" y="114569"/>
                </a:lnTo>
                <a:lnTo>
                  <a:pt x="11329" y="129880"/>
                </a:lnTo>
                <a:lnTo>
                  <a:pt x="13388" y="144923"/>
                </a:lnTo>
                <a:lnTo>
                  <a:pt x="15316" y="159709"/>
                </a:lnTo>
                <a:lnTo>
                  <a:pt x="16914" y="174281"/>
                </a:lnTo>
                <a:lnTo>
                  <a:pt x="18310" y="188523"/>
                </a:lnTo>
                <a:lnTo>
                  <a:pt x="19854" y="202175"/>
                </a:lnTo>
                <a:lnTo>
                  <a:pt x="21722" y="215064"/>
                </a:lnTo>
                <a:lnTo>
                  <a:pt x="23148" y="224637"/>
                </a:lnTo>
                <a:lnTo>
                  <a:pt x="23364" y="227573"/>
                </a:lnTo>
                <a:lnTo>
                  <a:pt x="23038" y="224768"/>
                </a:lnTo>
                <a:lnTo>
                  <a:pt x="22935" y="218176"/>
                </a:lnTo>
                <a:lnTo>
                  <a:pt x="23825" y="209491"/>
                </a:lnTo>
                <a:lnTo>
                  <a:pt x="26018" y="199782"/>
                </a:lnTo>
                <a:lnTo>
                  <a:pt x="29774" y="190257"/>
                </a:lnTo>
                <a:lnTo>
                  <a:pt x="35491" y="182419"/>
                </a:lnTo>
                <a:lnTo>
                  <a:pt x="43179" y="176918"/>
                </a:lnTo>
                <a:lnTo>
                  <a:pt x="52238" y="173844"/>
                </a:lnTo>
                <a:lnTo>
                  <a:pt x="61686" y="173122"/>
                </a:lnTo>
                <a:lnTo>
                  <a:pt x="70921" y="174451"/>
                </a:lnTo>
                <a:lnTo>
                  <a:pt x="79726" y="177575"/>
                </a:lnTo>
                <a:lnTo>
                  <a:pt x="88092" y="182394"/>
                </a:lnTo>
                <a:lnTo>
                  <a:pt x="96074" y="188700"/>
                </a:lnTo>
                <a:lnTo>
                  <a:pt x="103263" y="196201"/>
                </a:lnTo>
                <a:lnTo>
                  <a:pt x="108815" y="204605"/>
                </a:lnTo>
                <a:lnTo>
                  <a:pt x="112398" y="213659"/>
                </a:lnTo>
                <a:lnTo>
                  <a:pt x="113991" y="223009"/>
                </a:lnTo>
                <a:lnTo>
                  <a:pt x="113623" y="232206"/>
                </a:lnTo>
                <a:lnTo>
                  <a:pt x="111513" y="241006"/>
                </a:lnTo>
                <a:lnTo>
                  <a:pt x="107675" y="248879"/>
                </a:lnTo>
                <a:lnTo>
                  <a:pt x="101833" y="254957"/>
                </a:lnTo>
                <a:lnTo>
                  <a:pt x="94023" y="258929"/>
                </a:lnTo>
                <a:lnTo>
                  <a:pt x="84696" y="260969"/>
                </a:lnTo>
                <a:lnTo>
                  <a:pt x="74527" y="261441"/>
                </a:lnTo>
                <a:lnTo>
                  <a:pt x="64001" y="260730"/>
                </a:lnTo>
                <a:lnTo>
                  <a:pt x="53813" y="259317"/>
                </a:lnTo>
                <a:lnTo>
                  <a:pt x="43964" y="257626"/>
                </a:lnTo>
                <a:lnTo>
                  <a:pt x="33594" y="255519"/>
                </a:lnTo>
                <a:lnTo>
                  <a:pt x="21057" y="252684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8" name="Freeform 87"/>
          <p:cNvSpPr/>
          <p:nvPr/>
        </p:nvSpPr>
        <p:spPr>
          <a:xfrm>
            <a:off x="2644823" y="5359398"/>
            <a:ext cx="42115" cy="294799"/>
          </a:xfrm>
          <a:custGeom>
            <a:avLst/>
            <a:gdLst/>
            <a:ahLst/>
            <a:cxnLst/>
            <a:rect l="0" t="0" r="0" b="0"/>
            <a:pathLst>
              <a:path w="42115" h="294799">
                <a:moveTo>
                  <a:pt x="0" y="0"/>
                </a:moveTo>
                <a:lnTo>
                  <a:pt x="67" y="14736"/>
                </a:lnTo>
                <a:lnTo>
                  <a:pt x="708" y="29288"/>
                </a:lnTo>
                <a:lnTo>
                  <a:pt x="2004" y="45082"/>
                </a:lnTo>
                <a:lnTo>
                  <a:pt x="3864" y="62143"/>
                </a:lnTo>
                <a:lnTo>
                  <a:pt x="6180" y="80285"/>
                </a:lnTo>
                <a:lnTo>
                  <a:pt x="8847" y="99267"/>
                </a:lnTo>
                <a:lnTo>
                  <a:pt x="11771" y="118707"/>
                </a:lnTo>
                <a:lnTo>
                  <a:pt x="14878" y="138123"/>
                </a:lnTo>
                <a:lnTo>
                  <a:pt x="18113" y="157240"/>
                </a:lnTo>
                <a:lnTo>
                  <a:pt x="21437" y="175666"/>
                </a:lnTo>
                <a:lnTo>
                  <a:pt x="24821" y="192820"/>
                </a:lnTo>
                <a:lnTo>
                  <a:pt x="28242" y="208506"/>
                </a:lnTo>
                <a:lnTo>
                  <a:pt x="31534" y="222986"/>
                </a:lnTo>
                <a:lnTo>
                  <a:pt x="34715" y="238522"/>
                </a:lnTo>
                <a:lnTo>
                  <a:pt x="38064" y="259833"/>
                </a:lnTo>
                <a:lnTo>
                  <a:pt x="42114" y="294798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9" name="Freeform 88"/>
          <p:cNvSpPr/>
          <p:nvPr/>
        </p:nvSpPr>
        <p:spPr>
          <a:xfrm>
            <a:off x="2718523" y="5482350"/>
            <a:ext cx="136872" cy="183370"/>
          </a:xfrm>
          <a:custGeom>
            <a:avLst/>
            <a:gdLst/>
            <a:ahLst/>
            <a:cxnLst/>
            <a:rect l="0" t="0" r="0" b="0"/>
            <a:pathLst>
              <a:path w="136872" h="183370">
                <a:moveTo>
                  <a:pt x="0" y="119204"/>
                </a:moveTo>
                <a:lnTo>
                  <a:pt x="5935" y="113404"/>
                </a:lnTo>
                <a:lnTo>
                  <a:pt x="12139" y="108480"/>
                </a:lnTo>
                <a:lnTo>
                  <a:pt x="19235" y="103977"/>
                </a:lnTo>
                <a:lnTo>
                  <a:pt x="27176" y="99756"/>
                </a:lnTo>
                <a:lnTo>
                  <a:pt x="35822" y="95742"/>
                </a:lnTo>
                <a:lnTo>
                  <a:pt x="45017" y="91881"/>
                </a:lnTo>
                <a:lnTo>
                  <a:pt x="54616" y="88128"/>
                </a:lnTo>
                <a:lnTo>
                  <a:pt x="64506" y="84453"/>
                </a:lnTo>
                <a:lnTo>
                  <a:pt x="74590" y="80822"/>
                </a:lnTo>
                <a:lnTo>
                  <a:pt x="84477" y="76891"/>
                </a:lnTo>
                <a:lnTo>
                  <a:pt x="93510" y="72033"/>
                </a:lnTo>
                <a:lnTo>
                  <a:pt x="101385" y="65988"/>
                </a:lnTo>
                <a:lnTo>
                  <a:pt x="107654" y="58977"/>
                </a:lnTo>
                <a:lnTo>
                  <a:pt x="111584" y="51507"/>
                </a:lnTo>
                <a:lnTo>
                  <a:pt x="113001" y="43928"/>
                </a:lnTo>
                <a:lnTo>
                  <a:pt x="112189" y="36401"/>
                </a:lnTo>
                <a:lnTo>
                  <a:pt x="109601" y="28974"/>
                </a:lnTo>
                <a:lnTo>
                  <a:pt x="105672" y="21659"/>
                </a:lnTo>
                <a:lnTo>
                  <a:pt x="100445" y="14765"/>
                </a:lnTo>
                <a:lnTo>
                  <a:pt x="93591" y="8887"/>
                </a:lnTo>
                <a:lnTo>
                  <a:pt x="85065" y="4276"/>
                </a:lnTo>
                <a:lnTo>
                  <a:pt x="75410" y="1179"/>
                </a:lnTo>
                <a:lnTo>
                  <a:pt x="65545" y="0"/>
                </a:lnTo>
                <a:lnTo>
                  <a:pt x="56028" y="770"/>
                </a:lnTo>
                <a:lnTo>
                  <a:pt x="47199" y="3389"/>
                </a:lnTo>
                <a:lnTo>
                  <a:pt x="39348" y="7804"/>
                </a:lnTo>
                <a:lnTo>
                  <a:pt x="32517" y="13813"/>
                </a:lnTo>
                <a:lnTo>
                  <a:pt x="26574" y="21269"/>
                </a:lnTo>
                <a:lnTo>
                  <a:pt x="21332" y="30167"/>
                </a:lnTo>
                <a:lnTo>
                  <a:pt x="16618" y="40373"/>
                </a:lnTo>
                <a:lnTo>
                  <a:pt x="12449" y="51648"/>
                </a:lnTo>
                <a:lnTo>
                  <a:pt x="9020" y="63740"/>
                </a:lnTo>
                <a:lnTo>
                  <a:pt x="6383" y="76425"/>
                </a:lnTo>
                <a:lnTo>
                  <a:pt x="4611" y="89366"/>
                </a:lnTo>
                <a:lnTo>
                  <a:pt x="3872" y="102126"/>
                </a:lnTo>
                <a:lnTo>
                  <a:pt x="4159" y="114481"/>
                </a:lnTo>
                <a:lnTo>
                  <a:pt x="5488" y="126234"/>
                </a:lnTo>
                <a:lnTo>
                  <a:pt x="7975" y="137134"/>
                </a:lnTo>
                <a:lnTo>
                  <a:pt x="11578" y="147129"/>
                </a:lnTo>
                <a:lnTo>
                  <a:pt x="16285" y="156163"/>
                </a:lnTo>
                <a:lnTo>
                  <a:pt x="22193" y="164094"/>
                </a:lnTo>
                <a:lnTo>
                  <a:pt x="29242" y="170942"/>
                </a:lnTo>
                <a:lnTo>
                  <a:pt x="37245" y="176541"/>
                </a:lnTo>
                <a:lnTo>
                  <a:pt x="45988" y="180480"/>
                </a:lnTo>
                <a:lnTo>
                  <a:pt x="55275" y="182684"/>
                </a:lnTo>
                <a:lnTo>
                  <a:pt x="64950" y="183369"/>
                </a:lnTo>
                <a:lnTo>
                  <a:pt x="74898" y="182849"/>
                </a:lnTo>
                <a:lnTo>
                  <a:pt x="85024" y="181428"/>
                </a:lnTo>
                <a:lnTo>
                  <a:pt x="95007" y="179319"/>
                </a:lnTo>
                <a:lnTo>
                  <a:pt x="105375" y="176335"/>
                </a:lnTo>
                <a:lnTo>
                  <a:pt x="118157" y="171099"/>
                </a:lnTo>
                <a:lnTo>
                  <a:pt x="136871" y="161318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0" name="Freeform 89"/>
          <p:cNvSpPr/>
          <p:nvPr/>
        </p:nvSpPr>
        <p:spPr>
          <a:xfrm>
            <a:off x="2878442" y="5475212"/>
            <a:ext cx="132883" cy="158137"/>
          </a:xfrm>
          <a:custGeom>
            <a:avLst/>
            <a:gdLst/>
            <a:ahLst/>
            <a:cxnLst/>
            <a:rect l="0" t="0" r="0" b="0"/>
            <a:pathLst>
              <a:path w="132883" h="158137">
                <a:moveTo>
                  <a:pt x="103293" y="0"/>
                </a:moveTo>
                <a:lnTo>
                  <a:pt x="91558" y="66"/>
                </a:lnTo>
                <a:lnTo>
                  <a:pt x="80429" y="707"/>
                </a:lnTo>
                <a:lnTo>
                  <a:pt x="68840" y="2013"/>
                </a:lnTo>
                <a:lnTo>
                  <a:pt x="57025" y="4218"/>
                </a:lnTo>
                <a:lnTo>
                  <a:pt x="45661" y="7831"/>
                </a:lnTo>
                <a:lnTo>
                  <a:pt x="35116" y="13004"/>
                </a:lnTo>
                <a:lnTo>
                  <a:pt x="25588" y="19579"/>
                </a:lnTo>
                <a:lnTo>
                  <a:pt x="17264" y="27279"/>
                </a:lnTo>
                <a:lnTo>
                  <a:pt x="10128" y="35822"/>
                </a:lnTo>
                <a:lnTo>
                  <a:pt x="4490" y="44809"/>
                </a:lnTo>
                <a:lnTo>
                  <a:pt x="1050" y="53755"/>
                </a:lnTo>
                <a:lnTo>
                  <a:pt x="0" y="62381"/>
                </a:lnTo>
                <a:lnTo>
                  <a:pt x="1243" y="70137"/>
                </a:lnTo>
                <a:lnTo>
                  <a:pt x="4660" y="76135"/>
                </a:lnTo>
                <a:lnTo>
                  <a:pt x="9958" y="80054"/>
                </a:lnTo>
                <a:lnTo>
                  <a:pt x="16750" y="82058"/>
                </a:lnTo>
                <a:lnTo>
                  <a:pt x="24662" y="82505"/>
                </a:lnTo>
                <a:lnTo>
                  <a:pt x="33390" y="81779"/>
                </a:lnTo>
                <a:lnTo>
                  <a:pt x="42857" y="80362"/>
                </a:lnTo>
                <a:lnTo>
                  <a:pt x="53196" y="78816"/>
                </a:lnTo>
                <a:lnTo>
                  <a:pt x="64402" y="77462"/>
                </a:lnTo>
                <a:lnTo>
                  <a:pt x="76030" y="76727"/>
                </a:lnTo>
                <a:lnTo>
                  <a:pt x="87302" y="77217"/>
                </a:lnTo>
                <a:lnTo>
                  <a:pt x="97805" y="79148"/>
                </a:lnTo>
                <a:lnTo>
                  <a:pt x="107313" y="82564"/>
                </a:lnTo>
                <a:lnTo>
                  <a:pt x="115628" y="87522"/>
                </a:lnTo>
                <a:lnTo>
                  <a:pt x="122760" y="93889"/>
                </a:lnTo>
                <a:lnTo>
                  <a:pt x="128397" y="101247"/>
                </a:lnTo>
                <a:lnTo>
                  <a:pt x="131836" y="109016"/>
                </a:lnTo>
                <a:lnTo>
                  <a:pt x="132882" y="116827"/>
                </a:lnTo>
                <a:lnTo>
                  <a:pt x="131466" y="124526"/>
                </a:lnTo>
                <a:lnTo>
                  <a:pt x="127401" y="132075"/>
                </a:lnTo>
                <a:lnTo>
                  <a:pt x="120854" y="139472"/>
                </a:lnTo>
                <a:lnTo>
                  <a:pt x="112410" y="146252"/>
                </a:lnTo>
                <a:lnTo>
                  <a:pt x="102849" y="151522"/>
                </a:lnTo>
                <a:lnTo>
                  <a:pt x="92728" y="154921"/>
                </a:lnTo>
                <a:lnTo>
                  <a:pt x="82419" y="156727"/>
                </a:lnTo>
                <a:lnTo>
                  <a:pt x="70987" y="157770"/>
                </a:lnTo>
                <a:lnTo>
                  <a:pt x="55202" y="158136"/>
                </a:lnTo>
                <a:lnTo>
                  <a:pt x="29594" y="157927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1" name="Freeform 90"/>
          <p:cNvSpPr/>
          <p:nvPr/>
        </p:nvSpPr>
        <p:spPr>
          <a:xfrm>
            <a:off x="3280547" y="5336499"/>
            <a:ext cx="142697" cy="309036"/>
          </a:xfrm>
          <a:custGeom>
            <a:avLst/>
            <a:gdLst/>
            <a:ahLst/>
            <a:cxnLst/>
            <a:rect l="0" t="0" r="0" b="0"/>
            <a:pathLst>
              <a:path w="142697" h="309036">
                <a:moveTo>
                  <a:pt x="0" y="0"/>
                </a:moveTo>
                <a:lnTo>
                  <a:pt x="0" y="11735"/>
                </a:lnTo>
                <a:lnTo>
                  <a:pt x="0" y="22864"/>
                </a:lnTo>
                <a:lnTo>
                  <a:pt x="5" y="34458"/>
                </a:lnTo>
                <a:lnTo>
                  <a:pt x="177" y="46446"/>
                </a:lnTo>
                <a:lnTo>
                  <a:pt x="825" y="58458"/>
                </a:lnTo>
                <a:lnTo>
                  <a:pt x="2074" y="70265"/>
                </a:lnTo>
                <a:lnTo>
                  <a:pt x="3727" y="81965"/>
                </a:lnTo>
                <a:lnTo>
                  <a:pt x="5375" y="93881"/>
                </a:lnTo>
                <a:lnTo>
                  <a:pt x="6782" y="106199"/>
                </a:lnTo>
                <a:lnTo>
                  <a:pt x="8048" y="119098"/>
                </a:lnTo>
                <a:lnTo>
                  <a:pt x="9504" y="132828"/>
                </a:lnTo>
                <a:lnTo>
                  <a:pt x="11336" y="147437"/>
                </a:lnTo>
                <a:lnTo>
                  <a:pt x="13566" y="162656"/>
                </a:lnTo>
                <a:lnTo>
                  <a:pt x="16142" y="178018"/>
                </a:lnTo>
                <a:lnTo>
                  <a:pt x="18985" y="193238"/>
                </a:lnTo>
                <a:lnTo>
                  <a:pt x="21860" y="208219"/>
                </a:lnTo>
                <a:lnTo>
                  <a:pt x="24404" y="222964"/>
                </a:lnTo>
                <a:lnTo>
                  <a:pt x="26447" y="237426"/>
                </a:lnTo>
                <a:lnTo>
                  <a:pt x="28084" y="248610"/>
                </a:lnTo>
                <a:lnTo>
                  <a:pt x="29387" y="252518"/>
                </a:lnTo>
                <a:lnTo>
                  <a:pt x="30253" y="250063"/>
                </a:lnTo>
                <a:lnTo>
                  <a:pt x="30789" y="243318"/>
                </a:lnTo>
                <a:lnTo>
                  <a:pt x="31447" y="234042"/>
                </a:lnTo>
                <a:lnTo>
                  <a:pt x="32931" y="223565"/>
                </a:lnTo>
                <a:lnTo>
                  <a:pt x="35551" y="212652"/>
                </a:lnTo>
                <a:lnTo>
                  <a:pt x="39272" y="201819"/>
                </a:lnTo>
                <a:lnTo>
                  <a:pt x="43908" y="191512"/>
                </a:lnTo>
                <a:lnTo>
                  <a:pt x="49257" y="181908"/>
                </a:lnTo>
                <a:lnTo>
                  <a:pt x="55457" y="173298"/>
                </a:lnTo>
                <a:lnTo>
                  <a:pt x="62975" y="166181"/>
                </a:lnTo>
                <a:lnTo>
                  <a:pt x="71947" y="160701"/>
                </a:lnTo>
                <a:lnTo>
                  <a:pt x="81904" y="157173"/>
                </a:lnTo>
                <a:lnTo>
                  <a:pt x="91972" y="156226"/>
                </a:lnTo>
                <a:lnTo>
                  <a:pt x="101626" y="157963"/>
                </a:lnTo>
                <a:lnTo>
                  <a:pt x="110546" y="162043"/>
                </a:lnTo>
                <a:lnTo>
                  <a:pt x="118457" y="167978"/>
                </a:lnTo>
                <a:lnTo>
                  <a:pt x="125325" y="175304"/>
                </a:lnTo>
                <a:lnTo>
                  <a:pt x="131123" y="183794"/>
                </a:lnTo>
                <a:lnTo>
                  <a:pt x="135734" y="193461"/>
                </a:lnTo>
                <a:lnTo>
                  <a:pt x="139206" y="204219"/>
                </a:lnTo>
                <a:lnTo>
                  <a:pt x="141558" y="215882"/>
                </a:lnTo>
                <a:lnTo>
                  <a:pt x="142696" y="228242"/>
                </a:lnTo>
                <a:lnTo>
                  <a:pt x="142681" y="241106"/>
                </a:lnTo>
                <a:lnTo>
                  <a:pt x="141536" y="253998"/>
                </a:lnTo>
                <a:lnTo>
                  <a:pt x="139173" y="266194"/>
                </a:lnTo>
                <a:lnTo>
                  <a:pt x="135648" y="277348"/>
                </a:lnTo>
                <a:lnTo>
                  <a:pt x="130825" y="287140"/>
                </a:lnTo>
                <a:lnTo>
                  <a:pt x="124306" y="295121"/>
                </a:lnTo>
                <a:lnTo>
                  <a:pt x="116033" y="301224"/>
                </a:lnTo>
                <a:lnTo>
                  <a:pt x="106393" y="305527"/>
                </a:lnTo>
                <a:lnTo>
                  <a:pt x="96013" y="308064"/>
                </a:lnTo>
                <a:lnTo>
                  <a:pt x="85345" y="309035"/>
                </a:lnTo>
                <a:lnTo>
                  <a:pt x="75063" y="308707"/>
                </a:lnTo>
                <a:lnTo>
                  <a:pt x="65139" y="307193"/>
                </a:lnTo>
                <a:lnTo>
                  <a:pt x="54709" y="303249"/>
                </a:lnTo>
                <a:lnTo>
                  <a:pt x="42114" y="294798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2" name="Freeform 91"/>
          <p:cNvSpPr/>
          <p:nvPr/>
        </p:nvSpPr>
        <p:spPr>
          <a:xfrm>
            <a:off x="3470061" y="5449318"/>
            <a:ext cx="157928" cy="155757"/>
          </a:xfrm>
          <a:custGeom>
            <a:avLst/>
            <a:gdLst/>
            <a:ahLst/>
            <a:cxnLst/>
            <a:rect l="0" t="0" r="0" b="0"/>
            <a:pathLst>
              <a:path w="157928" h="155757">
                <a:moveTo>
                  <a:pt x="0" y="76694"/>
                </a:moveTo>
                <a:lnTo>
                  <a:pt x="8801" y="79494"/>
                </a:lnTo>
                <a:lnTo>
                  <a:pt x="17148" y="80995"/>
                </a:lnTo>
                <a:lnTo>
                  <a:pt x="25846" y="81302"/>
                </a:lnTo>
                <a:lnTo>
                  <a:pt x="34967" y="80622"/>
                </a:lnTo>
                <a:lnTo>
                  <a:pt x="44462" y="79155"/>
                </a:lnTo>
                <a:lnTo>
                  <a:pt x="54250" y="77081"/>
                </a:lnTo>
                <a:lnTo>
                  <a:pt x="64091" y="74399"/>
                </a:lnTo>
                <a:lnTo>
                  <a:pt x="73616" y="70927"/>
                </a:lnTo>
                <a:lnTo>
                  <a:pt x="82645" y="66628"/>
                </a:lnTo>
                <a:lnTo>
                  <a:pt x="91011" y="61437"/>
                </a:lnTo>
                <a:lnTo>
                  <a:pt x="98483" y="55195"/>
                </a:lnTo>
                <a:lnTo>
                  <a:pt x="105014" y="47924"/>
                </a:lnTo>
                <a:lnTo>
                  <a:pt x="110230" y="39940"/>
                </a:lnTo>
                <a:lnTo>
                  <a:pt x="113379" y="31742"/>
                </a:lnTo>
                <a:lnTo>
                  <a:pt x="114226" y="23648"/>
                </a:lnTo>
                <a:lnTo>
                  <a:pt x="112676" y="16098"/>
                </a:lnTo>
                <a:lnTo>
                  <a:pt x="108520" y="9712"/>
                </a:lnTo>
                <a:lnTo>
                  <a:pt x="101917" y="4727"/>
                </a:lnTo>
                <a:lnTo>
                  <a:pt x="93604" y="1365"/>
                </a:lnTo>
                <a:lnTo>
                  <a:pt x="84664" y="0"/>
                </a:lnTo>
                <a:lnTo>
                  <a:pt x="75774" y="642"/>
                </a:lnTo>
                <a:lnTo>
                  <a:pt x="67200" y="3173"/>
                </a:lnTo>
                <a:lnTo>
                  <a:pt x="58989" y="7530"/>
                </a:lnTo>
                <a:lnTo>
                  <a:pt x="51099" y="13494"/>
                </a:lnTo>
                <a:lnTo>
                  <a:pt x="43462" y="20749"/>
                </a:lnTo>
                <a:lnTo>
                  <a:pt x="36012" y="28981"/>
                </a:lnTo>
                <a:lnTo>
                  <a:pt x="28709" y="37926"/>
                </a:lnTo>
                <a:lnTo>
                  <a:pt x="22006" y="47541"/>
                </a:lnTo>
                <a:lnTo>
                  <a:pt x="16795" y="57979"/>
                </a:lnTo>
                <a:lnTo>
                  <a:pt x="13443" y="69257"/>
                </a:lnTo>
                <a:lnTo>
                  <a:pt x="11839" y="81102"/>
                </a:lnTo>
                <a:lnTo>
                  <a:pt x="11667" y="93053"/>
                </a:lnTo>
                <a:lnTo>
                  <a:pt x="12598" y="104825"/>
                </a:lnTo>
                <a:lnTo>
                  <a:pt x="14660" y="115999"/>
                </a:lnTo>
                <a:lnTo>
                  <a:pt x="18239" y="125971"/>
                </a:lnTo>
                <a:lnTo>
                  <a:pt x="23425" y="134521"/>
                </a:lnTo>
                <a:lnTo>
                  <a:pt x="30194" y="141601"/>
                </a:lnTo>
                <a:lnTo>
                  <a:pt x="38565" y="147148"/>
                </a:lnTo>
                <a:lnTo>
                  <a:pt x="48380" y="151284"/>
                </a:lnTo>
                <a:lnTo>
                  <a:pt x="59208" y="154098"/>
                </a:lnTo>
                <a:lnTo>
                  <a:pt x="70460" y="155554"/>
                </a:lnTo>
                <a:lnTo>
                  <a:pt x="81759" y="155756"/>
                </a:lnTo>
                <a:lnTo>
                  <a:pt x="92784" y="154758"/>
                </a:lnTo>
                <a:lnTo>
                  <a:pt x="103187" y="152494"/>
                </a:lnTo>
                <a:lnTo>
                  <a:pt x="112844" y="149049"/>
                </a:lnTo>
                <a:lnTo>
                  <a:pt x="121708" y="144741"/>
                </a:lnTo>
                <a:lnTo>
                  <a:pt x="130682" y="139500"/>
                </a:lnTo>
                <a:lnTo>
                  <a:pt x="141670" y="131753"/>
                </a:lnTo>
                <a:lnTo>
                  <a:pt x="157927" y="118808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3" name="Freeform 92"/>
          <p:cNvSpPr/>
          <p:nvPr/>
        </p:nvSpPr>
        <p:spPr>
          <a:xfrm>
            <a:off x="3665472" y="5431255"/>
            <a:ext cx="109916" cy="179743"/>
          </a:xfrm>
          <a:custGeom>
            <a:avLst/>
            <a:gdLst/>
            <a:ahLst/>
            <a:cxnLst/>
            <a:rect l="0" t="0" r="0" b="0"/>
            <a:pathLst>
              <a:path w="109916" h="179743">
                <a:moveTo>
                  <a:pt x="78330" y="0"/>
                </a:moveTo>
                <a:lnTo>
                  <a:pt x="66728" y="268"/>
                </a:lnTo>
                <a:lnTo>
                  <a:pt x="56881" y="2829"/>
                </a:lnTo>
                <a:lnTo>
                  <a:pt x="47875" y="8011"/>
                </a:lnTo>
                <a:lnTo>
                  <a:pt x="39434" y="15277"/>
                </a:lnTo>
                <a:lnTo>
                  <a:pt x="31406" y="23894"/>
                </a:lnTo>
                <a:lnTo>
                  <a:pt x="23692" y="33316"/>
                </a:lnTo>
                <a:lnTo>
                  <a:pt x="16533" y="43531"/>
                </a:lnTo>
                <a:lnTo>
                  <a:pt x="10478" y="54960"/>
                </a:lnTo>
                <a:lnTo>
                  <a:pt x="5745" y="67743"/>
                </a:lnTo>
                <a:lnTo>
                  <a:pt x="2399" y="81425"/>
                </a:lnTo>
                <a:lnTo>
                  <a:pt x="518" y="95154"/>
                </a:lnTo>
                <a:lnTo>
                  <a:pt x="0" y="108423"/>
                </a:lnTo>
                <a:lnTo>
                  <a:pt x="770" y="120925"/>
                </a:lnTo>
                <a:lnTo>
                  <a:pt x="2875" y="132395"/>
                </a:lnTo>
                <a:lnTo>
                  <a:pt x="6217" y="142805"/>
                </a:lnTo>
                <a:lnTo>
                  <a:pt x="10747" y="152134"/>
                </a:lnTo>
                <a:lnTo>
                  <a:pt x="16536" y="160270"/>
                </a:lnTo>
                <a:lnTo>
                  <a:pt x="23505" y="167257"/>
                </a:lnTo>
                <a:lnTo>
                  <a:pt x="31455" y="172952"/>
                </a:lnTo>
                <a:lnTo>
                  <a:pt x="40162" y="176956"/>
                </a:lnTo>
                <a:lnTo>
                  <a:pt x="49420" y="179200"/>
                </a:lnTo>
                <a:lnTo>
                  <a:pt x="58907" y="179742"/>
                </a:lnTo>
                <a:lnTo>
                  <a:pt x="68195" y="178593"/>
                </a:lnTo>
                <a:lnTo>
                  <a:pt x="77102" y="175913"/>
                </a:lnTo>
                <a:lnTo>
                  <a:pt x="86150" y="172095"/>
                </a:lnTo>
                <a:lnTo>
                  <a:pt x="96458" y="166466"/>
                </a:lnTo>
                <a:lnTo>
                  <a:pt x="109915" y="157928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4" name="Freeform 93"/>
          <p:cNvSpPr/>
          <p:nvPr/>
        </p:nvSpPr>
        <p:spPr>
          <a:xfrm>
            <a:off x="3805795" y="5466507"/>
            <a:ext cx="211749" cy="161687"/>
          </a:xfrm>
          <a:custGeom>
            <a:avLst/>
            <a:gdLst/>
            <a:ahLst/>
            <a:cxnLst/>
            <a:rect l="0" t="0" r="0" b="0"/>
            <a:pathLst>
              <a:path w="211749" h="161687">
                <a:moveTo>
                  <a:pt x="85406" y="70034"/>
                </a:moveTo>
                <a:lnTo>
                  <a:pt x="88206" y="61165"/>
                </a:lnTo>
                <a:lnTo>
                  <a:pt x="89707" y="52179"/>
                </a:lnTo>
                <a:lnTo>
                  <a:pt x="90004" y="42197"/>
                </a:lnTo>
                <a:lnTo>
                  <a:pt x="88980" y="31735"/>
                </a:lnTo>
                <a:lnTo>
                  <a:pt x="86215" y="21868"/>
                </a:lnTo>
                <a:lnTo>
                  <a:pt x="81640" y="13183"/>
                </a:lnTo>
                <a:lnTo>
                  <a:pt x="75480" y="6241"/>
                </a:lnTo>
                <a:lnTo>
                  <a:pt x="68063" y="1794"/>
                </a:lnTo>
                <a:lnTo>
                  <a:pt x="59714" y="0"/>
                </a:lnTo>
                <a:lnTo>
                  <a:pt x="50857" y="543"/>
                </a:lnTo>
                <a:lnTo>
                  <a:pt x="42000" y="2945"/>
                </a:lnTo>
                <a:lnTo>
                  <a:pt x="33424" y="6744"/>
                </a:lnTo>
                <a:lnTo>
                  <a:pt x="25362" y="11884"/>
                </a:lnTo>
                <a:lnTo>
                  <a:pt x="18094" y="18679"/>
                </a:lnTo>
                <a:lnTo>
                  <a:pt x="11696" y="27178"/>
                </a:lnTo>
                <a:lnTo>
                  <a:pt x="6398" y="37324"/>
                </a:lnTo>
                <a:lnTo>
                  <a:pt x="2662" y="49116"/>
                </a:lnTo>
                <a:lnTo>
                  <a:pt x="594" y="62377"/>
                </a:lnTo>
                <a:lnTo>
                  <a:pt x="0" y="76502"/>
                </a:lnTo>
                <a:lnTo>
                  <a:pt x="582" y="90589"/>
                </a:lnTo>
                <a:lnTo>
                  <a:pt x="2048" y="104127"/>
                </a:lnTo>
                <a:lnTo>
                  <a:pt x="4318" y="116823"/>
                </a:lnTo>
                <a:lnTo>
                  <a:pt x="7511" y="128432"/>
                </a:lnTo>
                <a:lnTo>
                  <a:pt x="11623" y="138928"/>
                </a:lnTo>
                <a:lnTo>
                  <a:pt x="16689" y="147977"/>
                </a:lnTo>
                <a:lnTo>
                  <a:pt x="22846" y="154860"/>
                </a:lnTo>
                <a:lnTo>
                  <a:pt x="30065" y="159376"/>
                </a:lnTo>
                <a:lnTo>
                  <a:pt x="38184" y="161613"/>
                </a:lnTo>
                <a:lnTo>
                  <a:pt x="47005" y="161686"/>
                </a:lnTo>
                <a:lnTo>
                  <a:pt x="56336" y="159881"/>
                </a:lnTo>
                <a:lnTo>
                  <a:pt x="65701" y="156418"/>
                </a:lnTo>
                <a:lnTo>
                  <a:pt x="74376" y="151360"/>
                </a:lnTo>
                <a:lnTo>
                  <a:pt x="82021" y="144890"/>
                </a:lnTo>
                <a:lnTo>
                  <a:pt x="88644" y="137277"/>
                </a:lnTo>
                <a:lnTo>
                  <a:pt x="94407" y="128797"/>
                </a:lnTo>
                <a:lnTo>
                  <a:pt x="99504" y="119683"/>
                </a:lnTo>
                <a:lnTo>
                  <a:pt x="103946" y="109953"/>
                </a:lnTo>
                <a:lnTo>
                  <a:pt x="107566" y="99436"/>
                </a:lnTo>
                <a:lnTo>
                  <a:pt x="110364" y="88169"/>
                </a:lnTo>
                <a:lnTo>
                  <a:pt x="113324" y="78672"/>
                </a:lnTo>
                <a:lnTo>
                  <a:pt x="117153" y="74551"/>
                </a:lnTo>
                <a:lnTo>
                  <a:pt x="120958" y="75586"/>
                </a:lnTo>
                <a:lnTo>
                  <a:pt x="124551" y="80183"/>
                </a:lnTo>
                <a:lnTo>
                  <a:pt x="128354" y="86684"/>
                </a:lnTo>
                <a:lnTo>
                  <a:pt x="133064" y="93607"/>
                </a:lnTo>
                <a:lnTo>
                  <a:pt x="138985" y="100156"/>
                </a:lnTo>
                <a:lnTo>
                  <a:pt x="146065" y="105750"/>
                </a:lnTo>
                <a:lnTo>
                  <a:pt x="154106" y="109782"/>
                </a:lnTo>
                <a:lnTo>
                  <a:pt x="162874" y="112092"/>
                </a:lnTo>
                <a:lnTo>
                  <a:pt x="171906" y="112640"/>
                </a:lnTo>
                <a:lnTo>
                  <a:pt x="181516" y="111149"/>
                </a:lnTo>
                <a:lnTo>
                  <a:pt x="193662" y="105253"/>
                </a:lnTo>
                <a:lnTo>
                  <a:pt x="211748" y="91091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5" name="Freeform 94"/>
          <p:cNvSpPr/>
          <p:nvPr/>
        </p:nvSpPr>
        <p:spPr>
          <a:xfrm>
            <a:off x="4020620" y="5371675"/>
            <a:ext cx="386478" cy="217509"/>
          </a:xfrm>
          <a:custGeom>
            <a:avLst/>
            <a:gdLst/>
            <a:ahLst/>
            <a:cxnLst/>
            <a:rect l="0" t="0" r="0" b="0"/>
            <a:pathLst>
              <a:path w="386478" h="217509">
                <a:moveTo>
                  <a:pt x="7451" y="101694"/>
                </a:moveTo>
                <a:lnTo>
                  <a:pt x="7451" y="113429"/>
                </a:lnTo>
                <a:lnTo>
                  <a:pt x="7451" y="124558"/>
                </a:lnTo>
                <a:lnTo>
                  <a:pt x="7455" y="136152"/>
                </a:lnTo>
                <a:lnTo>
                  <a:pt x="7628" y="148140"/>
                </a:lnTo>
                <a:lnTo>
                  <a:pt x="8276" y="160152"/>
                </a:lnTo>
                <a:lnTo>
                  <a:pt x="9510" y="171887"/>
                </a:lnTo>
                <a:lnTo>
                  <a:pt x="10619" y="180855"/>
                </a:lnTo>
                <a:lnTo>
                  <a:pt x="10602" y="183775"/>
                </a:lnTo>
                <a:lnTo>
                  <a:pt x="9514" y="181220"/>
                </a:lnTo>
                <a:lnTo>
                  <a:pt x="7648" y="174765"/>
                </a:lnTo>
                <a:lnTo>
                  <a:pt x="5412" y="165708"/>
                </a:lnTo>
                <a:lnTo>
                  <a:pt x="3287" y="154947"/>
                </a:lnTo>
                <a:lnTo>
                  <a:pt x="1527" y="143074"/>
                </a:lnTo>
                <a:lnTo>
                  <a:pt x="345" y="130637"/>
                </a:lnTo>
                <a:lnTo>
                  <a:pt x="0" y="118193"/>
                </a:lnTo>
                <a:lnTo>
                  <a:pt x="555" y="106059"/>
                </a:lnTo>
                <a:lnTo>
                  <a:pt x="2233" y="95128"/>
                </a:lnTo>
                <a:lnTo>
                  <a:pt x="5486" y="86905"/>
                </a:lnTo>
                <a:lnTo>
                  <a:pt x="10412" y="81978"/>
                </a:lnTo>
                <a:lnTo>
                  <a:pt x="16651" y="80282"/>
                </a:lnTo>
                <a:lnTo>
                  <a:pt x="23595" y="81561"/>
                </a:lnTo>
                <a:lnTo>
                  <a:pt x="30811" y="85345"/>
                </a:lnTo>
                <a:lnTo>
                  <a:pt x="37925" y="91084"/>
                </a:lnTo>
                <a:lnTo>
                  <a:pt x="44541" y="98273"/>
                </a:lnTo>
                <a:lnTo>
                  <a:pt x="50503" y="106503"/>
                </a:lnTo>
                <a:lnTo>
                  <a:pt x="55845" y="115463"/>
                </a:lnTo>
                <a:lnTo>
                  <a:pt x="60674" y="124929"/>
                </a:lnTo>
                <a:lnTo>
                  <a:pt x="65093" y="134660"/>
                </a:lnTo>
                <a:lnTo>
                  <a:pt x="68552" y="141770"/>
                </a:lnTo>
                <a:lnTo>
                  <a:pt x="70396" y="142758"/>
                </a:lnTo>
                <a:lnTo>
                  <a:pt x="71129" y="138690"/>
                </a:lnTo>
                <a:lnTo>
                  <a:pt x="71475" y="131359"/>
                </a:lnTo>
                <a:lnTo>
                  <a:pt x="72070" y="122256"/>
                </a:lnTo>
                <a:lnTo>
                  <a:pt x="73210" y="112295"/>
                </a:lnTo>
                <a:lnTo>
                  <a:pt x="75257" y="102115"/>
                </a:lnTo>
                <a:lnTo>
                  <a:pt x="78746" y="92252"/>
                </a:lnTo>
                <a:lnTo>
                  <a:pt x="83824" y="82957"/>
                </a:lnTo>
                <a:lnTo>
                  <a:pt x="90161" y="74895"/>
                </a:lnTo>
                <a:lnTo>
                  <a:pt x="97168" y="69211"/>
                </a:lnTo>
                <a:lnTo>
                  <a:pt x="104432" y="66315"/>
                </a:lnTo>
                <a:lnTo>
                  <a:pt x="111747" y="65979"/>
                </a:lnTo>
                <a:lnTo>
                  <a:pt x="119030" y="67722"/>
                </a:lnTo>
                <a:lnTo>
                  <a:pt x="126253" y="71043"/>
                </a:lnTo>
                <a:lnTo>
                  <a:pt x="133255" y="75674"/>
                </a:lnTo>
                <a:lnTo>
                  <a:pt x="139738" y="81589"/>
                </a:lnTo>
                <a:lnTo>
                  <a:pt x="145583" y="88671"/>
                </a:lnTo>
                <a:lnTo>
                  <a:pt x="150830" y="96711"/>
                </a:lnTo>
                <a:lnTo>
                  <a:pt x="155590" y="105485"/>
                </a:lnTo>
                <a:lnTo>
                  <a:pt x="159979" y="114800"/>
                </a:lnTo>
                <a:lnTo>
                  <a:pt x="164096" y="124667"/>
                </a:lnTo>
                <a:lnTo>
                  <a:pt x="168022" y="135275"/>
                </a:lnTo>
                <a:lnTo>
                  <a:pt x="171820" y="146605"/>
                </a:lnTo>
                <a:lnTo>
                  <a:pt x="175731" y="156146"/>
                </a:lnTo>
                <a:lnTo>
                  <a:pt x="179768" y="160298"/>
                </a:lnTo>
                <a:lnTo>
                  <a:pt x="183703" y="159283"/>
                </a:lnTo>
                <a:lnTo>
                  <a:pt x="187882" y="154698"/>
                </a:lnTo>
                <a:lnTo>
                  <a:pt x="192727" y="148205"/>
                </a:lnTo>
                <a:lnTo>
                  <a:pt x="198593" y="141286"/>
                </a:lnTo>
                <a:lnTo>
                  <a:pt x="205545" y="134730"/>
                </a:lnTo>
                <a:lnTo>
                  <a:pt x="213450" y="128792"/>
                </a:lnTo>
                <a:lnTo>
                  <a:pt x="222110" y="123464"/>
                </a:lnTo>
                <a:lnTo>
                  <a:pt x="231333" y="118639"/>
                </a:lnTo>
                <a:lnTo>
                  <a:pt x="240962" y="114034"/>
                </a:lnTo>
                <a:lnTo>
                  <a:pt x="250877" y="109236"/>
                </a:lnTo>
                <a:lnTo>
                  <a:pt x="260984" y="104036"/>
                </a:lnTo>
                <a:lnTo>
                  <a:pt x="271058" y="98403"/>
                </a:lnTo>
                <a:lnTo>
                  <a:pt x="280749" y="92395"/>
                </a:lnTo>
                <a:lnTo>
                  <a:pt x="289897" y="86094"/>
                </a:lnTo>
                <a:lnTo>
                  <a:pt x="298515" y="79575"/>
                </a:lnTo>
                <a:lnTo>
                  <a:pt x="306691" y="72900"/>
                </a:lnTo>
                <a:lnTo>
                  <a:pt x="314511" y="66107"/>
                </a:lnTo>
                <a:lnTo>
                  <a:pt x="321578" y="58901"/>
                </a:lnTo>
                <a:lnTo>
                  <a:pt x="327040" y="50692"/>
                </a:lnTo>
                <a:lnTo>
                  <a:pt x="330554" y="41252"/>
                </a:lnTo>
                <a:lnTo>
                  <a:pt x="331929" y="31149"/>
                </a:lnTo>
                <a:lnTo>
                  <a:pt x="330883" y="21515"/>
                </a:lnTo>
                <a:lnTo>
                  <a:pt x="327513" y="12979"/>
                </a:lnTo>
                <a:lnTo>
                  <a:pt x="322352" y="6132"/>
                </a:lnTo>
                <a:lnTo>
                  <a:pt x="316150" y="1748"/>
                </a:lnTo>
                <a:lnTo>
                  <a:pt x="309432" y="0"/>
                </a:lnTo>
                <a:lnTo>
                  <a:pt x="302486" y="743"/>
                </a:lnTo>
                <a:lnTo>
                  <a:pt x="295452" y="3810"/>
                </a:lnTo>
                <a:lnTo>
                  <a:pt x="288390" y="8867"/>
                </a:lnTo>
                <a:lnTo>
                  <a:pt x="281327" y="15493"/>
                </a:lnTo>
                <a:lnTo>
                  <a:pt x="274270" y="23294"/>
                </a:lnTo>
                <a:lnTo>
                  <a:pt x="267227" y="31945"/>
                </a:lnTo>
                <a:lnTo>
                  <a:pt x="260360" y="41361"/>
                </a:lnTo>
                <a:lnTo>
                  <a:pt x="253974" y="51666"/>
                </a:lnTo>
                <a:lnTo>
                  <a:pt x="248198" y="62854"/>
                </a:lnTo>
                <a:lnTo>
                  <a:pt x="242998" y="74639"/>
                </a:lnTo>
                <a:lnTo>
                  <a:pt x="238270" y="86550"/>
                </a:lnTo>
                <a:lnTo>
                  <a:pt x="233912" y="98303"/>
                </a:lnTo>
                <a:lnTo>
                  <a:pt x="230155" y="109805"/>
                </a:lnTo>
                <a:lnTo>
                  <a:pt x="227536" y="121061"/>
                </a:lnTo>
                <a:lnTo>
                  <a:pt x="226261" y="132110"/>
                </a:lnTo>
                <a:lnTo>
                  <a:pt x="226388" y="142836"/>
                </a:lnTo>
                <a:lnTo>
                  <a:pt x="227995" y="152972"/>
                </a:lnTo>
                <a:lnTo>
                  <a:pt x="230965" y="162422"/>
                </a:lnTo>
                <a:lnTo>
                  <a:pt x="235062" y="171244"/>
                </a:lnTo>
                <a:lnTo>
                  <a:pt x="240019" y="179557"/>
                </a:lnTo>
                <a:lnTo>
                  <a:pt x="245618" y="187474"/>
                </a:lnTo>
                <a:lnTo>
                  <a:pt x="252002" y="194775"/>
                </a:lnTo>
                <a:lnTo>
                  <a:pt x="259650" y="200927"/>
                </a:lnTo>
                <a:lnTo>
                  <a:pt x="268724" y="205731"/>
                </a:lnTo>
                <a:lnTo>
                  <a:pt x="279090" y="209297"/>
                </a:lnTo>
                <a:lnTo>
                  <a:pt x="290498" y="211856"/>
                </a:lnTo>
                <a:lnTo>
                  <a:pt x="302687" y="213652"/>
                </a:lnTo>
                <a:lnTo>
                  <a:pt x="315411" y="214896"/>
                </a:lnTo>
                <a:lnTo>
                  <a:pt x="330004" y="215883"/>
                </a:lnTo>
                <a:lnTo>
                  <a:pt x="351095" y="216704"/>
                </a:lnTo>
                <a:lnTo>
                  <a:pt x="386477" y="217508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6" name="Freeform 95"/>
          <p:cNvSpPr/>
          <p:nvPr/>
        </p:nvSpPr>
        <p:spPr>
          <a:xfrm>
            <a:off x="4650227" y="5237196"/>
            <a:ext cx="114511" cy="411145"/>
          </a:xfrm>
          <a:custGeom>
            <a:avLst/>
            <a:gdLst/>
            <a:ahLst/>
            <a:cxnLst/>
            <a:rect l="0" t="0" r="0" b="0"/>
            <a:pathLst>
              <a:path w="114511" h="411145">
                <a:moveTo>
                  <a:pt x="30282" y="411144"/>
                </a:moveTo>
                <a:lnTo>
                  <a:pt x="30215" y="396610"/>
                </a:lnTo>
                <a:lnTo>
                  <a:pt x="29574" y="383979"/>
                </a:lnTo>
                <a:lnTo>
                  <a:pt x="28283" y="372069"/>
                </a:lnTo>
                <a:lnTo>
                  <a:pt x="26596" y="360415"/>
                </a:lnTo>
                <a:lnTo>
                  <a:pt x="24927" y="348574"/>
                </a:lnTo>
                <a:lnTo>
                  <a:pt x="23514" y="336334"/>
                </a:lnTo>
                <a:lnTo>
                  <a:pt x="22416" y="323666"/>
                </a:lnTo>
                <a:lnTo>
                  <a:pt x="21605" y="310627"/>
                </a:lnTo>
                <a:lnTo>
                  <a:pt x="21021" y="297293"/>
                </a:lnTo>
                <a:lnTo>
                  <a:pt x="20443" y="283576"/>
                </a:lnTo>
                <a:lnTo>
                  <a:pt x="19514" y="269229"/>
                </a:lnTo>
                <a:lnTo>
                  <a:pt x="18074" y="254174"/>
                </a:lnTo>
                <a:lnTo>
                  <a:pt x="16292" y="238640"/>
                </a:lnTo>
                <a:lnTo>
                  <a:pt x="14556" y="223060"/>
                </a:lnTo>
                <a:lnTo>
                  <a:pt x="13090" y="207691"/>
                </a:lnTo>
                <a:lnTo>
                  <a:pt x="11785" y="192607"/>
                </a:lnTo>
                <a:lnTo>
                  <a:pt x="10302" y="177793"/>
                </a:lnTo>
                <a:lnTo>
                  <a:pt x="8458" y="163198"/>
                </a:lnTo>
                <a:lnTo>
                  <a:pt x="6388" y="148769"/>
                </a:lnTo>
                <a:lnTo>
                  <a:pt x="4452" y="134462"/>
                </a:lnTo>
                <a:lnTo>
                  <a:pt x="2853" y="120239"/>
                </a:lnTo>
                <a:lnTo>
                  <a:pt x="1627" y="106075"/>
                </a:lnTo>
                <a:lnTo>
                  <a:pt x="729" y="91953"/>
                </a:lnTo>
                <a:lnTo>
                  <a:pt x="100" y="77867"/>
                </a:lnTo>
                <a:lnTo>
                  <a:pt x="0" y="64136"/>
                </a:lnTo>
                <a:lnTo>
                  <a:pt x="990" y="51369"/>
                </a:lnTo>
                <a:lnTo>
                  <a:pt x="3291" y="39825"/>
                </a:lnTo>
                <a:lnTo>
                  <a:pt x="6973" y="29599"/>
                </a:lnTo>
                <a:lnTo>
                  <a:pt x="12119" y="20795"/>
                </a:lnTo>
                <a:lnTo>
                  <a:pt x="18624" y="13326"/>
                </a:lnTo>
                <a:lnTo>
                  <a:pt x="26416" y="7293"/>
                </a:lnTo>
                <a:lnTo>
                  <a:pt x="35540" y="3055"/>
                </a:lnTo>
                <a:lnTo>
                  <a:pt x="45889" y="650"/>
                </a:lnTo>
                <a:lnTo>
                  <a:pt x="56921" y="0"/>
                </a:lnTo>
                <a:lnTo>
                  <a:pt x="67785" y="1075"/>
                </a:lnTo>
                <a:lnTo>
                  <a:pt x="78004" y="3677"/>
                </a:lnTo>
                <a:lnTo>
                  <a:pt x="87181" y="7203"/>
                </a:lnTo>
                <a:lnTo>
                  <a:pt x="95720" y="11080"/>
                </a:lnTo>
                <a:lnTo>
                  <a:pt x="104364" y="15645"/>
                </a:lnTo>
                <a:lnTo>
                  <a:pt x="114510" y="2159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7" name="Freeform 96"/>
          <p:cNvSpPr/>
          <p:nvPr/>
        </p:nvSpPr>
        <p:spPr>
          <a:xfrm>
            <a:off x="4596281" y="5479884"/>
            <a:ext cx="178985" cy="10530"/>
          </a:xfrm>
          <a:custGeom>
            <a:avLst/>
            <a:gdLst/>
            <a:ahLst/>
            <a:cxnLst/>
            <a:rect l="0" t="0" r="0" b="0"/>
            <a:pathLst>
              <a:path w="178985" h="10530">
                <a:moveTo>
                  <a:pt x="178984" y="0"/>
                </a:moveTo>
                <a:lnTo>
                  <a:pt x="167249" y="67"/>
                </a:lnTo>
                <a:lnTo>
                  <a:pt x="156120" y="707"/>
                </a:lnTo>
                <a:lnTo>
                  <a:pt x="144522" y="1999"/>
                </a:lnTo>
                <a:lnTo>
                  <a:pt x="132361" y="3687"/>
                </a:lnTo>
                <a:lnTo>
                  <a:pt x="119701" y="5354"/>
                </a:lnTo>
                <a:lnTo>
                  <a:pt x="106640" y="6768"/>
                </a:lnTo>
                <a:lnTo>
                  <a:pt x="93115" y="7866"/>
                </a:lnTo>
                <a:lnTo>
                  <a:pt x="78902" y="8677"/>
                </a:lnTo>
                <a:lnTo>
                  <a:pt x="63957" y="9256"/>
                </a:lnTo>
                <a:lnTo>
                  <a:pt x="49119" y="9662"/>
                </a:lnTo>
                <a:lnTo>
                  <a:pt x="34565" y="9987"/>
                </a:lnTo>
                <a:lnTo>
                  <a:pt x="19014" y="10259"/>
                </a:lnTo>
                <a:lnTo>
                  <a:pt x="0" y="10529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8" name="Freeform 97"/>
          <p:cNvSpPr/>
          <p:nvPr/>
        </p:nvSpPr>
        <p:spPr>
          <a:xfrm>
            <a:off x="4746783" y="5492311"/>
            <a:ext cx="217996" cy="133190"/>
          </a:xfrm>
          <a:custGeom>
            <a:avLst/>
            <a:gdLst/>
            <a:ahLst/>
            <a:cxnLst/>
            <a:rect l="0" t="0" r="0" b="0"/>
            <a:pathLst>
              <a:path w="217996" h="133190">
                <a:moveTo>
                  <a:pt x="112710" y="103386"/>
                </a:moveTo>
                <a:lnTo>
                  <a:pt x="109776" y="91718"/>
                </a:lnTo>
                <a:lnTo>
                  <a:pt x="106994" y="81230"/>
                </a:lnTo>
                <a:lnTo>
                  <a:pt x="104090" y="70932"/>
                </a:lnTo>
                <a:lnTo>
                  <a:pt x="100876" y="60804"/>
                </a:lnTo>
                <a:lnTo>
                  <a:pt x="97063" y="51108"/>
                </a:lnTo>
                <a:lnTo>
                  <a:pt x="92546" y="41972"/>
                </a:lnTo>
                <a:lnTo>
                  <a:pt x="87382" y="33369"/>
                </a:lnTo>
                <a:lnTo>
                  <a:pt x="81695" y="25208"/>
                </a:lnTo>
                <a:lnTo>
                  <a:pt x="75605" y="17398"/>
                </a:lnTo>
                <a:lnTo>
                  <a:pt x="69059" y="10339"/>
                </a:lnTo>
                <a:lnTo>
                  <a:pt x="61833" y="4883"/>
                </a:lnTo>
                <a:lnTo>
                  <a:pt x="53866" y="1373"/>
                </a:lnTo>
                <a:lnTo>
                  <a:pt x="45398" y="0"/>
                </a:lnTo>
                <a:lnTo>
                  <a:pt x="36867" y="1049"/>
                </a:lnTo>
                <a:lnTo>
                  <a:pt x="28547" y="4434"/>
                </a:lnTo>
                <a:lnTo>
                  <a:pt x="20842" y="10113"/>
                </a:lnTo>
                <a:lnTo>
                  <a:pt x="14353" y="18261"/>
                </a:lnTo>
                <a:lnTo>
                  <a:pt x="9289" y="28734"/>
                </a:lnTo>
                <a:lnTo>
                  <a:pt x="5535" y="40984"/>
                </a:lnTo>
                <a:lnTo>
                  <a:pt x="2842" y="54260"/>
                </a:lnTo>
                <a:lnTo>
                  <a:pt x="961" y="68028"/>
                </a:lnTo>
                <a:lnTo>
                  <a:pt x="0" y="81675"/>
                </a:lnTo>
                <a:lnTo>
                  <a:pt x="402" y="94452"/>
                </a:lnTo>
                <a:lnTo>
                  <a:pt x="2310" y="106026"/>
                </a:lnTo>
                <a:lnTo>
                  <a:pt x="5897" y="115948"/>
                </a:lnTo>
                <a:lnTo>
                  <a:pt x="11510" y="123491"/>
                </a:lnTo>
                <a:lnTo>
                  <a:pt x="19134" y="128482"/>
                </a:lnTo>
                <a:lnTo>
                  <a:pt x="28152" y="130885"/>
                </a:lnTo>
                <a:lnTo>
                  <a:pt x="37574" y="130545"/>
                </a:lnTo>
                <a:lnTo>
                  <a:pt x="46787" y="127652"/>
                </a:lnTo>
                <a:lnTo>
                  <a:pt x="55409" y="122645"/>
                </a:lnTo>
                <a:lnTo>
                  <a:pt x="63121" y="116014"/>
                </a:lnTo>
                <a:lnTo>
                  <a:pt x="69853" y="108187"/>
                </a:lnTo>
                <a:lnTo>
                  <a:pt x="75559" y="99342"/>
                </a:lnTo>
                <a:lnTo>
                  <a:pt x="80109" y="89428"/>
                </a:lnTo>
                <a:lnTo>
                  <a:pt x="83560" y="78535"/>
                </a:lnTo>
                <a:lnTo>
                  <a:pt x="86611" y="68036"/>
                </a:lnTo>
                <a:lnTo>
                  <a:pt x="90317" y="61711"/>
                </a:lnTo>
                <a:lnTo>
                  <a:pt x="94547" y="61719"/>
                </a:lnTo>
                <a:lnTo>
                  <a:pt x="98574" y="66362"/>
                </a:lnTo>
                <a:lnTo>
                  <a:pt x="102486" y="73750"/>
                </a:lnTo>
                <a:lnTo>
                  <a:pt x="106707" y="82254"/>
                </a:lnTo>
                <a:lnTo>
                  <a:pt x="111461" y="90941"/>
                </a:lnTo>
                <a:lnTo>
                  <a:pt x="116763" y="99422"/>
                </a:lnTo>
                <a:lnTo>
                  <a:pt x="122533" y="107590"/>
                </a:lnTo>
                <a:lnTo>
                  <a:pt x="128672" y="115449"/>
                </a:lnTo>
                <a:lnTo>
                  <a:pt x="135248" y="122561"/>
                </a:lnTo>
                <a:lnTo>
                  <a:pt x="142493" y="128065"/>
                </a:lnTo>
                <a:lnTo>
                  <a:pt x="150473" y="131616"/>
                </a:lnTo>
                <a:lnTo>
                  <a:pt x="158950" y="133189"/>
                </a:lnTo>
                <a:lnTo>
                  <a:pt x="167485" y="132808"/>
                </a:lnTo>
                <a:lnTo>
                  <a:pt x="175814" y="130703"/>
                </a:lnTo>
                <a:lnTo>
                  <a:pt x="183749" y="127331"/>
                </a:lnTo>
                <a:lnTo>
                  <a:pt x="191982" y="122837"/>
                </a:lnTo>
                <a:lnTo>
                  <a:pt x="202350" y="115714"/>
                </a:lnTo>
                <a:lnTo>
                  <a:pt x="217995" y="103386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9" name="Freeform 98"/>
          <p:cNvSpPr/>
          <p:nvPr/>
        </p:nvSpPr>
        <p:spPr>
          <a:xfrm>
            <a:off x="4943720" y="5481006"/>
            <a:ext cx="178986" cy="135750"/>
          </a:xfrm>
          <a:custGeom>
            <a:avLst/>
            <a:gdLst/>
            <a:ahLst/>
            <a:cxnLst/>
            <a:rect l="0" t="0" r="0" b="0"/>
            <a:pathLst>
              <a:path w="178986" h="135750">
                <a:moveTo>
                  <a:pt x="1" y="40992"/>
                </a:moveTo>
                <a:lnTo>
                  <a:pt x="0" y="52794"/>
                </a:lnTo>
                <a:lnTo>
                  <a:pt x="0" y="64564"/>
                </a:lnTo>
                <a:lnTo>
                  <a:pt x="10" y="77449"/>
                </a:lnTo>
                <a:lnTo>
                  <a:pt x="355" y="91124"/>
                </a:lnTo>
                <a:lnTo>
                  <a:pt x="1652" y="104804"/>
                </a:lnTo>
                <a:lnTo>
                  <a:pt x="4125" y="117922"/>
                </a:lnTo>
                <a:lnTo>
                  <a:pt x="6540" y="126926"/>
                </a:lnTo>
                <a:lnTo>
                  <a:pt x="7207" y="128338"/>
                </a:lnTo>
                <a:lnTo>
                  <a:pt x="6477" y="124406"/>
                </a:lnTo>
                <a:lnTo>
                  <a:pt x="5205" y="116707"/>
                </a:lnTo>
                <a:lnTo>
                  <a:pt x="3926" y="106194"/>
                </a:lnTo>
                <a:lnTo>
                  <a:pt x="3017" y="93920"/>
                </a:lnTo>
                <a:lnTo>
                  <a:pt x="2831" y="81079"/>
                </a:lnTo>
                <a:lnTo>
                  <a:pt x="3485" y="68392"/>
                </a:lnTo>
                <a:lnTo>
                  <a:pt x="5392" y="56774"/>
                </a:lnTo>
                <a:lnTo>
                  <a:pt x="9329" y="47487"/>
                </a:lnTo>
                <a:lnTo>
                  <a:pt x="15525" y="40996"/>
                </a:lnTo>
                <a:lnTo>
                  <a:pt x="23431" y="37419"/>
                </a:lnTo>
                <a:lnTo>
                  <a:pt x="32031" y="36889"/>
                </a:lnTo>
                <a:lnTo>
                  <a:pt x="40656" y="39163"/>
                </a:lnTo>
                <a:lnTo>
                  <a:pt x="48867" y="43905"/>
                </a:lnTo>
                <a:lnTo>
                  <a:pt x="56293" y="50882"/>
                </a:lnTo>
                <a:lnTo>
                  <a:pt x="62845" y="59681"/>
                </a:lnTo>
                <a:lnTo>
                  <a:pt x="68924" y="67387"/>
                </a:lnTo>
                <a:lnTo>
                  <a:pt x="74330" y="70010"/>
                </a:lnTo>
                <a:lnTo>
                  <a:pt x="78104" y="67471"/>
                </a:lnTo>
                <a:lnTo>
                  <a:pt x="80466" y="61106"/>
                </a:lnTo>
                <a:lnTo>
                  <a:pt x="82069" y="52307"/>
                </a:lnTo>
                <a:lnTo>
                  <a:pt x="83586" y="42261"/>
                </a:lnTo>
                <a:lnTo>
                  <a:pt x="85388" y="31702"/>
                </a:lnTo>
                <a:lnTo>
                  <a:pt x="88065" y="21472"/>
                </a:lnTo>
                <a:lnTo>
                  <a:pt x="92517" y="12647"/>
                </a:lnTo>
                <a:lnTo>
                  <a:pt x="99059" y="5688"/>
                </a:lnTo>
                <a:lnTo>
                  <a:pt x="107196" y="1165"/>
                </a:lnTo>
                <a:lnTo>
                  <a:pt x="115951" y="0"/>
                </a:lnTo>
                <a:lnTo>
                  <a:pt x="124683" y="2367"/>
                </a:lnTo>
                <a:lnTo>
                  <a:pt x="133135" y="7836"/>
                </a:lnTo>
                <a:lnTo>
                  <a:pt x="141256" y="15765"/>
                </a:lnTo>
                <a:lnTo>
                  <a:pt x="149073" y="25535"/>
                </a:lnTo>
                <a:lnTo>
                  <a:pt x="156320" y="36631"/>
                </a:lnTo>
                <a:lnTo>
                  <a:pt x="162443" y="48659"/>
                </a:lnTo>
                <a:lnTo>
                  <a:pt x="167231" y="61325"/>
                </a:lnTo>
                <a:lnTo>
                  <a:pt x="170795" y="74202"/>
                </a:lnTo>
                <a:lnTo>
                  <a:pt x="173740" y="88184"/>
                </a:lnTo>
                <a:lnTo>
                  <a:pt x="176321" y="106730"/>
                </a:lnTo>
                <a:lnTo>
                  <a:pt x="178985" y="135749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0" name="Freeform 99"/>
          <p:cNvSpPr/>
          <p:nvPr/>
        </p:nvSpPr>
        <p:spPr>
          <a:xfrm>
            <a:off x="5174185" y="5469356"/>
            <a:ext cx="89702" cy="153862"/>
          </a:xfrm>
          <a:custGeom>
            <a:avLst/>
            <a:gdLst/>
            <a:ahLst/>
            <a:cxnLst/>
            <a:rect l="0" t="0" r="0" b="0"/>
            <a:pathLst>
              <a:path w="89702" h="153862">
                <a:moveTo>
                  <a:pt x="64334" y="0"/>
                </a:moveTo>
                <a:lnTo>
                  <a:pt x="52733" y="200"/>
                </a:lnTo>
                <a:lnTo>
                  <a:pt x="42884" y="2121"/>
                </a:lnTo>
                <a:lnTo>
                  <a:pt x="33884" y="6011"/>
                </a:lnTo>
                <a:lnTo>
                  <a:pt x="25615" y="11590"/>
                </a:lnTo>
                <a:lnTo>
                  <a:pt x="18236" y="18540"/>
                </a:lnTo>
                <a:lnTo>
                  <a:pt x="11775" y="26544"/>
                </a:lnTo>
                <a:lnTo>
                  <a:pt x="6441" y="35487"/>
                </a:lnTo>
                <a:lnTo>
                  <a:pt x="2684" y="45457"/>
                </a:lnTo>
                <a:lnTo>
                  <a:pt x="602" y="56416"/>
                </a:lnTo>
                <a:lnTo>
                  <a:pt x="0" y="68214"/>
                </a:lnTo>
                <a:lnTo>
                  <a:pt x="577" y="80663"/>
                </a:lnTo>
                <a:lnTo>
                  <a:pt x="2044" y="93586"/>
                </a:lnTo>
                <a:lnTo>
                  <a:pt x="4485" y="106518"/>
                </a:lnTo>
                <a:lnTo>
                  <a:pt x="8325" y="118741"/>
                </a:lnTo>
                <a:lnTo>
                  <a:pt x="13685" y="129908"/>
                </a:lnTo>
                <a:lnTo>
                  <a:pt x="20402" y="139539"/>
                </a:lnTo>
                <a:lnTo>
                  <a:pt x="28206" y="146880"/>
                </a:lnTo>
                <a:lnTo>
                  <a:pt x="36823" y="151726"/>
                </a:lnTo>
                <a:lnTo>
                  <a:pt x="45862" y="153861"/>
                </a:lnTo>
                <a:lnTo>
                  <a:pt x="54843" y="152807"/>
                </a:lnTo>
                <a:lnTo>
                  <a:pt x="63498" y="148613"/>
                </a:lnTo>
                <a:lnTo>
                  <a:pt x="71444" y="141579"/>
                </a:lnTo>
                <a:lnTo>
                  <a:pt x="78101" y="131983"/>
                </a:lnTo>
                <a:lnTo>
                  <a:pt x="83276" y="120242"/>
                </a:lnTo>
                <a:lnTo>
                  <a:pt x="86938" y="106990"/>
                </a:lnTo>
                <a:lnTo>
                  <a:pt x="89037" y="92966"/>
                </a:lnTo>
                <a:lnTo>
                  <a:pt x="89701" y="78661"/>
                </a:lnTo>
                <a:lnTo>
                  <a:pt x="88861" y="64637"/>
                </a:lnTo>
                <a:lnTo>
                  <a:pt x="86178" y="51599"/>
                </a:lnTo>
                <a:lnTo>
                  <a:pt x="81648" y="39841"/>
                </a:lnTo>
                <a:lnTo>
                  <a:pt x="75988" y="29592"/>
                </a:lnTo>
                <a:lnTo>
                  <a:pt x="69907" y="20201"/>
                </a:lnTo>
                <a:lnTo>
                  <a:pt x="62873" y="10845"/>
                </a:lnTo>
                <a:lnTo>
                  <a:pt x="53805" y="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Freeform 100"/>
          <p:cNvSpPr/>
          <p:nvPr/>
        </p:nvSpPr>
        <p:spPr>
          <a:xfrm>
            <a:off x="5314932" y="5416713"/>
            <a:ext cx="93337" cy="191229"/>
          </a:xfrm>
          <a:custGeom>
            <a:avLst/>
            <a:gdLst/>
            <a:ahLst/>
            <a:cxnLst/>
            <a:rect l="0" t="0" r="0" b="0"/>
            <a:pathLst>
              <a:path w="93337" h="191229">
                <a:moveTo>
                  <a:pt x="7815" y="73699"/>
                </a:moveTo>
                <a:lnTo>
                  <a:pt x="4948" y="82567"/>
                </a:lnTo>
                <a:lnTo>
                  <a:pt x="2806" y="91554"/>
                </a:lnTo>
                <a:lnTo>
                  <a:pt x="1208" y="101545"/>
                </a:lnTo>
                <a:lnTo>
                  <a:pt x="200" y="112353"/>
                </a:lnTo>
                <a:lnTo>
                  <a:pt x="0" y="123516"/>
                </a:lnTo>
                <a:lnTo>
                  <a:pt x="660" y="134717"/>
                </a:lnTo>
                <a:lnTo>
                  <a:pt x="2244" y="145656"/>
                </a:lnTo>
                <a:lnTo>
                  <a:pt x="4905" y="155992"/>
                </a:lnTo>
                <a:lnTo>
                  <a:pt x="8630" y="165595"/>
                </a:lnTo>
                <a:lnTo>
                  <a:pt x="13588" y="174194"/>
                </a:lnTo>
                <a:lnTo>
                  <a:pt x="20198" y="181299"/>
                </a:lnTo>
                <a:lnTo>
                  <a:pt x="28526" y="186768"/>
                </a:lnTo>
                <a:lnTo>
                  <a:pt x="38033" y="190288"/>
                </a:lnTo>
                <a:lnTo>
                  <a:pt x="47791" y="191228"/>
                </a:lnTo>
                <a:lnTo>
                  <a:pt x="57233" y="189478"/>
                </a:lnTo>
                <a:lnTo>
                  <a:pt x="66010" y="185049"/>
                </a:lnTo>
                <a:lnTo>
                  <a:pt x="73826" y="177815"/>
                </a:lnTo>
                <a:lnTo>
                  <a:pt x="80624" y="167996"/>
                </a:lnTo>
                <a:lnTo>
                  <a:pt x="86204" y="156372"/>
                </a:lnTo>
                <a:lnTo>
                  <a:pt x="90138" y="144056"/>
                </a:lnTo>
                <a:lnTo>
                  <a:pt x="92347" y="131740"/>
                </a:lnTo>
                <a:lnTo>
                  <a:pt x="93206" y="119544"/>
                </a:lnTo>
                <a:lnTo>
                  <a:pt x="93336" y="107216"/>
                </a:lnTo>
                <a:lnTo>
                  <a:pt x="93165" y="94595"/>
                </a:lnTo>
                <a:lnTo>
                  <a:pt x="92749" y="81813"/>
                </a:lnTo>
                <a:lnTo>
                  <a:pt x="91872" y="69217"/>
                </a:lnTo>
                <a:lnTo>
                  <a:pt x="90438" y="57006"/>
                </a:lnTo>
                <a:lnTo>
                  <a:pt x="88635" y="45465"/>
                </a:lnTo>
                <a:lnTo>
                  <a:pt x="86692" y="33806"/>
                </a:lnTo>
                <a:lnTo>
                  <a:pt x="84434" y="19888"/>
                </a:lnTo>
                <a:lnTo>
                  <a:pt x="81514" y="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Freeform 101"/>
          <p:cNvSpPr/>
          <p:nvPr/>
        </p:nvSpPr>
        <p:spPr>
          <a:xfrm>
            <a:off x="5470145" y="5457812"/>
            <a:ext cx="109159" cy="190529"/>
          </a:xfrm>
          <a:custGeom>
            <a:avLst/>
            <a:gdLst/>
            <a:ahLst/>
            <a:cxnLst/>
            <a:rect l="0" t="0" r="0" b="0"/>
            <a:pathLst>
              <a:path w="109159" h="190529">
                <a:moveTo>
                  <a:pt x="84229" y="11544"/>
                </a:moveTo>
                <a:lnTo>
                  <a:pt x="75427" y="5877"/>
                </a:lnTo>
                <a:lnTo>
                  <a:pt x="67081" y="2234"/>
                </a:lnTo>
                <a:lnTo>
                  <a:pt x="58386" y="329"/>
                </a:lnTo>
                <a:lnTo>
                  <a:pt x="49439" y="0"/>
                </a:lnTo>
                <a:lnTo>
                  <a:pt x="40592" y="1268"/>
                </a:lnTo>
                <a:lnTo>
                  <a:pt x="32062" y="4001"/>
                </a:lnTo>
                <a:lnTo>
                  <a:pt x="24219" y="8268"/>
                </a:lnTo>
                <a:lnTo>
                  <a:pt x="17639" y="14400"/>
                </a:lnTo>
                <a:lnTo>
                  <a:pt x="12524" y="22402"/>
                </a:lnTo>
                <a:lnTo>
                  <a:pt x="9075" y="31688"/>
                </a:lnTo>
                <a:lnTo>
                  <a:pt x="7651" y="41297"/>
                </a:lnTo>
                <a:lnTo>
                  <a:pt x="8259" y="50634"/>
                </a:lnTo>
                <a:lnTo>
                  <a:pt x="10937" y="59171"/>
                </a:lnTo>
                <a:lnTo>
                  <a:pt x="15925" y="66293"/>
                </a:lnTo>
                <a:lnTo>
                  <a:pt x="23130" y="71816"/>
                </a:lnTo>
                <a:lnTo>
                  <a:pt x="32204" y="75897"/>
                </a:lnTo>
                <a:lnTo>
                  <a:pt x="42727" y="78817"/>
                </a:lnTo>
                <a:lnTo>
                  <a:pt x="54307" y="80877"/>
                </a:lnTo>
                <a:lnTo>
                  <a:pt x="66146" y="82808"/>
                </a:lnTo>
                <a:lnTo>
                  <a:pt x="77095" y="85719"/>
                </a:lnTo>
                <a:lnTo>
                  <a:pt x="86592" y="90139"/>
                </a:lnTo>
                <a:lnTo>
                  <a:pt x="94457" y="96231"/>
                </a:lnTo>
                <a:lnTo>
                  <a:pt x="100606" y="104067"/>
                </a:lnTo>
                <a:lnTo>
                  <a:pt x="105178" y="113480"/>
                </a:lnTo>
                <a:lnTo>
                  <a:pt x="108132" y="123849"/>
                </a:lnTo>
                <a:lnTo>
                  <a:pt x="109158" y="134252"/>
                </a:lnTo>
                <a:lnTo>
                  <a:pt x="108256" y="144159"/>
                </a:lnTo>
                <a:lnTo>
                  <a:pt x="105535" y="153264"/>
                </a:lnTo>
                <a:lnTo>
                  <a:pt x="101044" y="161306"/>
                </a:lnTo>
                <a:lnTo>
                  <a:pt x="94981" y="168263"/>
                </a:lnTo>
                <a:lnTo>
                  <a:pt x="87488" y="174122"/>
                </a:lnTo>
                <a:lnTo>
                  <a:pt x="78563" y="178776"/>
                </a:lnTo>
                <a:lnTo>
                  <a:pt x="68349" y="182281"/>
                </a:lnTo>
                <a:lnTo>
                  <a:pt x="57306" y="184830"/>
                </a:lnTo>
                <a:lnTo>
                  <a:pt x="44844" y="186910"/>
                </a:lnTo>
                <a:lnTo>
                  <a:pt x="27635" y="188705"/>
                </a:lnTo>
                <a:lnTo>
                  <a:pt x="0" y="190528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7" name="Group 126"/>
          <p:cNvGrpSpPr/>
          <p:nvPr/>
        </p:nvGrpSpPr>
        <p:grpSpPr>
          <a:xfrm rot="21462142">
            <a:off x="5827946" y="5259704"/>
            <a:ext cx="2928926" cy="702649"/>
            <a:chOff x="5827946" y="5259704"/>
            <a:chExt cx="2928926" cy="702649"/>
          </a:xfrm>
        </p:grpSpPr>
        <p:sp>
          <p:nvSpPr>
            <p:cNvPr id="103" name="Freeform 102"/>
            <p:cNvSpPr/>
            <p:nvPr/>
          </p:nvSpPr>
          <p:spPr>
            <a:xfrm>
              <a:off x="5827946" y="5259704"/>
              <a:ext cx="137419" cy="415111"/>
            </a:xfrm>
            <a:custGeom>
              <a:avLst/>
              <a:gdLst/>
              <a:ahLst/>
              <a:cxnLst/>
              <a:rect l="0" t="0" r="0" b="0"/>
              <a:pathLst>
                <a:path w="137419" h="415111">
                  <a:moveTo>
                    <a:pt x="107291" y="313095"/>
                  </a:moveTo>
                  <a:lnTo>
                    <a:pt x="104290" y="304293"/>
                  </a:lnTo>
                  <a:lnTo>
                    <a:pt x="100868" y="295946"/>
                  </a:lnTo>
                  <a:lnTo>
                    <a:pt x="96667" y="287266"/>
                  </a:lnTo>
                  <a:lnTo>
                    <a:pt x="91594" y="278837"/>
                  </a:lnTo>
                  <a:lnTo>
                    <a:pt x="85465" y="271935"/>
                  </a:lnTo>
                  <a:lnTo>
                    <a:pt x="78281" y="267160"/>
                  </a:lnTo>
                  <a:lnTo>
                    <a:pt x="70194" y="264621"/>
                  </a:lnTo>
                  <a:lnTo>
                    <a:pt x="61398" y="264282"/>
                  </a:lnTo>
                  <a:lnTo>
                    <a:pt x="52088" y="265877"/>
                  </a:lnTo>
                  <a:lnTo>
                    <a:pt x="42737" y="269184"/>
                  </a:lnTo>
                  <a:lnTo>
                    <a:pt x="34072" y="274130"/>
                  </a:lnTo>
                  <a:lnTo>
                    <a:pt x="26434" y="280522"/>
                  </a:lnTo>
                  <a:lnTo>
                    <a:pt x="19816" y="288080"/>
                  </a:lnTo>
                  <a:lnTo>
                    <a:pt x="14055" y="296522"/>
                  </a:lnTo>
                  <a:lnTo>
                    <a:pt x="8965" y="305612"/>
                  </a:lnTo>
                  <a:lnTo>
                    <a:pt x="4697" y="315325"/>
                  </a:lnTo>
                  <a:lnTo>
                    <a:pt x="1726" y="325830"/>
                  </a:lnTo>
                  <a:lnTo>
                    <a:pt x="207" y="337153"/>
                  </a:lnTo>
                  <a:lnTo>
                    <a:pt x="0" y="349028"/>
                  </a:lnTo>
                  <a:lnTo>
                    <a:pt x="848" y="360999"/>
                  </a:lnTo>
                  <a:lnTo>
                    <a:pt x="2501" y="372783"/>
                  </a:lnTo>
                  <a:lnTo>
                    <a:pt x="5068" y="383967"/>
                  </a:lnTo>
                  <a:lnTo>
                    <a:pt x="8994" y="393945"/>
                  </a:lnTo>
                  <a:lnTo>
                    <a:pt x="14407" y="402491"/>
                  </a:lnTo>
                  <a:lnTo>
                    <a:pt x="20990" y="409227"/>
                  </a:lnTo>
                  <a:lnTo>
                    <a:pt x="28172" y="413479"/>
                  </a:lnTo>
                  <a:lnTo>
                    <a:pt x="35558" y="415110"/>
                  </a:lnTo>
                  <a:lnTo>
                    <a:pt x="42956" y="414274"/>
                  </a:lnTo>
                  <a:lnTo>
                    <a:pt x="50297" y="411137"/>
                  </a:lnTo>
                  <a:lnTo>
                    <a:pt x="57563" y="406032"/>
                  </a:lnTo>
                  <a:lnTo>
                    <a:pt x="64765" y="399370"/>
                  </a:lnTo>
                  <a:lnTo>
                    <a:pt x="71914" y="391546"/>
                  </a:lnTo>
                  <a:lnTo>
                    <a:pt x="79018" y="382878"/>
                  </a:lnTo>
                  <a:lnTo>
                    <a:pt x="85926" y="373451"/>
                  </a:lnTo>
                  <a:lnTo>
                    <a:pt x="92340" y="363138"/>
                  </a:lnTo>
                  <a:lnTo>
                    <a:pt x="98134" y="351936"/>
                  </a:lnTo>
                  <a:lnTo>
                    <a:pt x="103347" y="339802"/>
                  </a:lnTo>
                  <a:lnTo>
                    <a:pt x="108083" y="326592"/>
                  </a:lnTo>
                  <a:lnTo>
                    <a:pt x="112454" y="312331"/>
                  </a:lnTo>
                  <a:lnTo>
                    <a:pt x="116560" y="297177"/>
                  </a:lnTo>
                  <a:lnTo>
                    <a:pt x="120480" y="281327"/>
                  </a:lnTo>
                  <a:lnTo>
                    <a:pt x="124262" y="264956"/>
                  </a:lnTo>
                  <a:lnTo>
                    <a:pt x="127787" y="248048"/>
                  </a:lnTo>
                  <a:lnTo>
                    <a:pt x="130775" y="230407"/>
                  </a:lnTo>
                  <a:lnTo>
                    <a:pt x="133116" y="211982"/>
                  </a:lnTo>
                  <a:lnTo>
                    <a:pt x="134857" y="192862"/>
                  </a:lnTo>
                  <a:lnTo>
                    <a:pt x="136109" y="173188"/>
                  </a:lnTo>
                  <a:lnTo>
                    <a:pt x="136983" y="153112"/>
                  </a:lnTo>
                  <a:lnTo>
                    <a:pt x="137418" y="133242"/>
                  </a:lnTo>
                  <a:lnTo>
                    <a:pt x="137187" y="114586"/>
                  </a:lnTo>
                  <a:lnTo>
                    <a:pt x="136221" y="97593"/>
                  </a:lnTo>
                  <a:lnTo>
                    <a:pt x="134759" y="82049"/>
                  </a:lnTo>
                  <a:lnTo>
                    <a:pt x="133241" y="67374"/>
                  </a:lnTo>
                  <a:lnTo>
                    <a:pt x="131920" y="53131"/>
                  </a:lnTo>
                  <a:lnTo>
                    <a:pt x="130712" y="39240"/>
                  </a:lnTo>
                  <a:lnTo>
                    <a:pt x="129294" y="25890"/>
                  </a:lnTo>
                  <a:lnTo>
                    <a:pt x="127464" y="13229"/>
                  </a:lnTo>
                  <a:lnTo>
                    <a:pt x="124346" y="3588"/>
                  </a:lnTo>
                  <a:lnTo>
                    <a:pt x="119763" y="0"/>
                  </a:lnTo>
                  <a:lnTo>
                    <a:pt x="115264" y="1589"/>
                  </a:lnTo>
                  <a:lnTo>
                    <a:pt x="111194" y="6610"/>
                  </a:lnTo>
                  <a:lnTo>
                    <a:pt x="107588" y="14075"/>
                  </a:lnTo>
                  <a:lnTo>
                    <a:pt x="104613" y="23771"/>
                  </a:lnTo>
                  <a:lnTo>
                    <a:pt x="102319" y="35459"/>
                  </a:lnTo>
                  <a:lnTo>
                    <a:pt x="100627" y="48778"/>
                  </a:lnTo>
                  <a:lnTo>
                    <a:pt x="99418" y="63343"/>
                  </a:lnTo>
                  <a:lnTo>
                    <a:pt x="98572" y="78822"/>
                  </a:lnTo>
                  <a:lnTo>
                    <a:pt x="97988" y="94950"/>
                  </a:lnTo>
                  <a:lnTo>
                    <a:pt x="97589" y="111532"/>
                  </a:lnTo>
                  <a:lnTo>
                    <a:pt x="97318" y="128426"/>
                  </a:lnTo>
                  <a:lnTo>
                    <a:pt x="97135" y="145533"/>
                  </a:lnTo>
                  <a:lnTo>
                    <a:pt x="97012" y="162785"/>
                  </a:lnTo>
                  <a:lnTo>
                    <a:pt x="96929" y="180129"/>
                  </a:lnTo>
                  <a:lnTo>
                    <a:pt x="96874" y="197371"/>
                  </a:lnTo>
                  <a:lnTo>
                    <a:pt x="96837" y="214182"/>
                  </a:lnTo>
                  <a:lnTo>
                    <a:pt x="96817" y="230416"/>
                  </a:lnTo>
                  <a:lnTo>
                    <a:pt x="96973" y="246099"/>
                  </a:lnTo>
                  <a:lnTo>
                    <a:pt x="97610" y="261323"/>
                  </a:lnTo>
                  <a:lnTo>
                    <a:pt x="98856" y="276197"/>
                  </a:lnTo>
                  <a:lnTo>
                    <a:pt x="100677" y="290814"/>
                  </a:lnTo>
                  <a:lnTo>
                    <a:pt x="102970" y="305250"/>
                  </a:lnTo>
                  <a:lnTo>
                    <a:pt x="105624" y="319535"/>
                  </a:lnTo>
                  <a:lnTo>
                    <a:pt x="108581" y="332911"/>
                  </a:lnTo>
                  <a:lnTo>
                    <a:pt x="112236" y="345053"/>
                  </a:lnTo>
                  <a:lnTo>
                    <a:pt x="118027" y="355909"/>
                  </a:lnTo>
                  <a:lnTo>
                    <a:pt x="128348" y="36573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6011650" y="5488570"/>
              <a:ext cx="104104" cy="151427"/>
            </a:xfrm>
            <a:custGeom>
              <a:avLst/>
              <a:gdLst/>
              <a:ahLst/>
              <a:cxnLst/>
              <a:rect l="0" t="0" r="0" b="0"/>
              <a:pathLst>
                <a:path w="104104" h="151427">
                  <a:moveTo>
                    <a:pt x="7815" y="42114"/>
                  </a:moveTo>
                  <a:lnTo>
                    <a:pt x="4949" y="50982"/>
                  </a:lnTo>
                  <a:lnTo>
                    <a:pt x="2806" y="59969"/>
                  </a:lnTo>
                  <a:lnTo>
                    <a:pt x="1208" y="69960"/>
                  </a:lnTo>
                  <a:lnTo>
                    <a:pt x="201" y="80767"/>
                  </a:lnTo>
                  <a:lnTo>
                    <a:pt x="0" y="91931"/>
                  </a:lnTo>
                  <a:lnTo>
                    <a:pt x="660" y="103131"/>
                  </a:lnTo>
                  <a:lnTo>
                    <a:pt x="2244" y="114070"/>
                  </a:lnTo>
                  <a:lnTo>
                    <a:pt x="4905" y="124407"/>
                  </a:lnTo>
                  <a:lnTo>
                    <a:pt x="8621" y="134001"/>
                  </a:lnTo>
                  <a:lnTo>
                    <a:pt x="13234" y="142254"/>
                  </a:lnTo>
                  <a:lnTo>
                    <a:pt x="18547" y="148061"/>
                  </a:lnTo>
                  <a:lnTo>
                    <a:pt x="24382" y="151037"/>
                  </a:lnTo>
                  <a:lnTo>
                    <a:pt x="30757" y="151426"/>
                  </a:lnTo>
                  <a:lnTo>
                    <a:pt x="37867" y="149718"/>
                  </a:lnTo>
                  <a:lnTo>
                    <a:pt x="45757" y="146416"/>
                  </a:lnTo>
                  <a:lnTo>
                    <a:pt x="54174" y="141626"/>
                  </a:lnTo>
                  <a:lnTo>
                    <a:pt x="62671" y="135073"/>
                  </a:lnTo>
                  <a:lnTo>
                    <a:pt x="70973" y="126749"/>
                  </a:lnTo>
                  <a:lnTo>
                    <a:pt x="78835" y="117060"/>
                  </a:lnTo>
                  <a:lnTo>
                    <a:pt x="85962" y="106641"/>
                  </a:lnTo>
                  <a:lnTo>
                    <a:pt x="92262" y="95929"/>
                  </a:lnTo>
                  <a:lnTo>
                    <a:pt x="97492" y="85144"/>
                  </a:lnTo>
                  <a:lnTo>
                    <a:pt x="101182" y="74377"/>
                  </a:lnTo>
                  <a:lnTo>
                    <a:pt x="103224" y="63660"/>
                  </a:lnTo>
                  <a:lnTo>
                    <a:pt x="103965" y="53064"/>
                  </a:lnTo>
                  <a:lnTo>
                    <a:pt x="104103" y="41465"/>
                  </a:lnTo>
                  <a:lnTo>
                    <a:pt x="103650" y="25608"/>
                  </a:lnTo>
                  <a:lnTo>
                    <a:pt x="10257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6156339" y="5480139"/>
              <a:ext cx="115814" cy="121187"/>
            </a:xfrm>
            <a:custGeom>
              <a:avLst/>
              <a:gdLst/>
              <a:ahLst/>
              <a:cxnLst/>
              <a:rect l="0" t="0" r="0" b="0"/>
              <a:pathLst>
                <a:path w="115814" h="121187">
                  <a:moveTo>
                    <a:pt x="0" y="40017"/>
                  </a:moveTo>
                  <a:lnTo>
                    <a:pt x="2934" y="51752"/>
                  </a:lnTo>
                  <a:lnTo>
                    <a:pt x="5716" y="62881"/>
                  </a:lnTo>
                  <a:lnTo>
                    <a:pt x="8615" y="74475"/>
                  </a:lnTo>
                  <a:lnTo>
                    <a:pt x="11656" y="86463"/>
                  </a:lnTo>
                  <a:lnTo>
                    <a:pt x="14821" y="98475"/>
                  </a:lnTo>
                  <a:lnTo>
                    <a:pt x="18064" y="110202"/>
                  </a:lnTo>
                  <a:lnTo>
                    <a:pt x="20652" y="118911"/>
                  </a:lnTo>
                  <a:lnTo>
                    <a:pt x="21833" y="121186"/>
                  </a:lnTo>
                  <a:lnTo>
                    <a:pt x="22136" y="117955"/>
                  </a:lnTo>
                  <a:lnTo>
                    <a:pt x="22062" y="110945"/>
                  </a:lnTo>
                  <a:lnTo>
                    <a:pt x="21871" y="101474"/>
                  </a:lnTo>
                  <a:lnTo>
                    <a:pt x="21680" y="90419"/>
                  </a:lnTo>
                  <a:lnTo>
                    <a:pt x="21855" y="78506"/>
                  </a:lnTo>
                  <a:lnTo>
                    <a:pt x="23022" y="66400"/>
                  </a:lnTo>
                  <a:lnTo>
                    <a:pt x="25437" y="54468"/>
                  </a:lnTo>
                  <a:lnTo>
                    <a:pt x="29192" y="42989"/>
                  </a:lnTo>
                  <a:lnTo>
                    <a:pt x="34386" y="32268"/>
                  </a:lnTo>
                  <a:lnTo>
                    <a:pt x="40918" y="22400"/>
                  </a:lnTo>
                  <a:lnTo>
                    <a:pt x="48558" y="13788"/>
                  </a:lnTo>
                  <a:lnTo>
                    <a:pt x="57048" y="7205"/>
                  </a:lnTo>
                  <a:lnTo>
                    <a:pt x="66153" y="2890"/>
                  </a:lnTo>
                  <a:lnTo>
                    <a:pt x="75429" y="647"/>
                  </a:lnTo>
                  <a:lnTo>
                    <a:pt x="85238" y="0"/>
                  </a:lnTo>
                  <a:lnTo>
                    <a:pt x="97555" y="2013"/>
                  </a:lnTo>
                  <a:lnTo>
                    <a:pt x="115813" y="843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6314263" y="5530684"/>
              <a:ext cx="10530" cy="115814"/>
            </a:xfrm>
            <a:custGeom>
              <a:avLst/>
              <a:gdLst/>
              <a:ahLst/>
              <a:cxnLst/>
              <a:rect l="0" t="0" r="0" b="0"/>
              <a:pathLst>
                <a:path w="10530" h="115814">
                  <a:moveTo>
                    <a:pt x="0" y="0"/>
                  </a:moveTo>
                  <a:lnTo>
                    <a:pt x="67" y="14601"/>
                  </a:lnTo>
                  <a:lnTo>
                    <a:pt x="708" y="27872"/>
                  </a:lnTo>
                  <a:lnTo>
                    <a:pt x="2000" y="41065"/>
                  </a:lnTo>
                  <a:lnTo>
                    <a:pt x="3695" y="54165"/>
                  </a:lnTo>
                  <a:lnTo>
                    <a:pt x="5546" y="68262"/>
                  </a:lnTo>
                  <a:lnTo>
                    <a:pt x="7713" y="86835"/>
                  </a:lnTo>
                  <a:lnTo>
                    <a:pt x="10529" y="1158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6324792" y="543592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6377434" y="5490561"/>
              <a:ext cx="128019" cy="134880"/>
            </a:xfrm>
            <a:custGeom>
              <a:avLst/>
              <a:gdLst/>
              <a:ahLst/>
              <a:cxnLst/>
              <a:rect l="0" t="0" r="0" b="0"/>
              <a:pathLst>
                <a:path w="128019" h="134880">
                  <a:moveTo>
                    <a:pt x="0" y="29594"/>
                  </a:moveTo>
                  <a:lnTo>
                    <a:pt x="2934" y="38395"/>
                  </a:lnTo>
                  <a:lnTo>
                    <a:pt x="5717" y="46742"/>
                  </a:lnTo>
                  <a:lnTo>
                    <a:pt x="8616" y="55440"/>
                  </a:lnTo>
                  <a:lnTo>
                    <a:pt x="11656" y="64561"/>
                  </a:lnTo>
                  <a:lnTo>
                    <a:pt x="14821" y="74056"/>
                  </a:lnTo>
                  <a:lnTo>
                    <a:pt x="18084" y="83849"/>
                  </a:lnTo>
                  <a:lnTo>
                    <a:pt x="21423" y="93862"/>
                  </a:lnTo>
                  <a:lnTo>
                    <a:pt x="24814" y="104037"/>
                  </a:lnTo>
                  <a:lnTo>
                    <a:pt x="28218" y="114249"/>
                  </a:lnTo>
                  <a:lnTo>
                    <a:pt x="30758" y="121869"/>
                  </a:lnTo>
                  <a:lnTo>
                    <a:pt x="31388" y="123756"/>
                  </a:lnTo>
                  <a:lnTo>
                    <a:pt x="30500" y="121094"/>
                  </a:lnTo>
                  <a:lnTo>
                    <a:pt x="28638" y="115507"/>
                  </a:lnTo>
                  <a:lnTo>
                    <a:pt x="26170" y="108103"/>
                  </a:lnTo>
                  <a:lnTo>
                    <a:pt x="23330" y="99565"/>
                  </a:lnTo>
                  <a:lnTo>
                    <a:pt x="20421" y="90148"/>
                  </a:lnTo>
                  <a:lnTo>
                    <a:pt x="17838" y="79806"/>
                  </a:lnTo>
                  <a:lnTo>
                    <a:pt x="15773" y="68579"/>
                  </a:lnTo>
                  <a:lnTo>
                    <a:pt x="14554" y="56929"/>
                  </a:lnTo>
                  <a:lnTo>
                    <a:pt x="14717" y="45637"/>
                  </a:lnTo>
                  <a:lnTo>
                    <a:pt x="16426" y="35119"/>
                  </a:lnTo>
                  <a:lnTo>
                    <a:pt x="19693" y="25600"/>
                  </a:lnTo>
                  <a:lnTo>
                    <a:pt x="24553" y="17277"/>
                  </a:lnTo>
                  <a:lnTo>
                    <a:pt x="30852" y="10139"/>
                  </a:lnTo>
                  <a:lnTo>
                    <a:pt x="38167" y="4498"/>
                  </a:lnTo>
                  <a:lnTo>
                    <a:pt x="45906" y="1056"/>
                  </a:lnTo>
                  <a:lnTo>
                    <a:pt x="53697" y="0"/>
                  </a:lnTo>
                  <a:lnTo>
                    <a:pt x="61382" y="1068"/>
                  </a:lnTo>
                  <a:lnTo>
                    <a:pt x="68923" y="3836"/>
                  </a:lnTo>
                  <a:lnTo>
                    <a:pt x="76326" y="7885"/>
                  </a:lnTo>
                  <a:lnTo>
                    <a:pt x="83621" y="13023"/>
                  </a:lnTo>
                  <a:lnTo>
                    <a:pt x="90834" y="19287"/>
                  </a:lnTo>
                  <a:lnTo>
                    <a:pt x="97981" y="26608"/>
                  </a:lnTo>
                  <a:lnTo>
                    <a:pt x="104918" y="34809"/>
                  </a:lnTo>
                  <a:lnTo>
                    <a:pt x="111351" y="43691"/>
                  </a:lnTo>
                  <a:lnTo>
                    <a:pt x="117149" y="53081"/>
                  </a:lnTo>
                  <a:lnTo>
                    <a:pt x="122026" y="62996"/>
                  </a:lnTo>
                  <a:lnTo>
                    <a:pt x="125471" y="73638"/>
                  </a:lnTo>
                  <a:lnTo>
                    <a:pt x="127344" y="85038"/>
                  </a:lnTo>
                  <a:lnTo>
                    <a:pt x="127972" y="96501"/>
                  </a:lnTo>
                  <a:lnTo>
                    <a:pt x="128018" y="107812"/>
                  </a:lnTo>
                  <a:lnTo>
                    <a:pt x="127492" y="119963"/>
                  </a:lnTo>
                  <a:lnTo>
                    <a:pt x="126342" y="13487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6472187" y="5512383"/>
              <a:ext cx="196700" cy="449970"/>
            </a:xfrm>
            <a:custGeom>
              <a:avLst/>
              <a:gdLst/>
              <a:ahLst/>
              <a:cxnLst/>
              <a:rect l="0" t="0" r="0" b="0"/>
              <a:pathLst>
                <a:path w="196700" h="449970">
                  <a:moveTo>
                    <a:pt x="147400" y="92000"/>
                  </a:moveTo>
                  <a:lnTo>
                    <a:pt x="150333" y="83199"/>
                  </a:lnTo>
                  <a:lnTo>
                    <a:pt x="153115" y="74852"/>
                  </a:lnTo>
                  <a:lnTo>
                    <a:pt x="156006" y="66154"/>
                  </a:lnTo>
                  <a:lnTo>
                    <a:pt x="158701" y="57032"/>
                  </a:lnTo>
                  <a:lnTo>
                    <a:pt x="160569" y="47538"/>
                  </a:lnTo>
                  <a:lnTo>
                    <a:pt x="161317" y="37754"/>
                  </a:lnTo>
                  <a:lnTo>
                    <a:pt x="160658" y="28086"/>
                  </a:lnTo>
                  <a:lnTo>
                    <a:pt x="158161" y="19209"/>
                  </a:lnTo>
                  <a:lnTo>
                    <a:pt x="153771" y="11443"/>
                  </a:lnTo>
                  <a:lnTo>
                    <a:pt x="147739" y="5248"/>
                  </a:lnTo>
                  <a:lnTo>
                    <a:pt x="140408" y="1368"/>
                  </a:lnTo>
                  <a:lnTo>
                    <a:pt x="132126" y="0"/>
                  </a:lnTo>
                  <a:lnTo>
                    <a:pt x="123655" y="1354"/>
                  </a:lnTo>
                  <a:lnTo>
                    <a:pt x="116120" y="5902"/>
                  </a:lnTo>
                  <a:lnTo>
                    <a:pt x="110069" y="13587"/>
                  </a:lnTo>
                  <a:lnTo>
                    <a:pt x="105670" y="23779"/>
                  </a:lnTo>
                  <a:lnTo>
                    <a:pt x="103003" y="35583"/>
                  </a:lnTo>
                  <a:lnTo>
                    <a:pt x="101926" y="48306"/>
                  </a:lnTo>
                  <a:lnTo>
                    <a:pt x="102641" y="60723"/>
                  </a:lnTo>
                  <a:lnTo>
                    <a:pt x="105765" y="71069"/>
                  </a:lnTo>
                  <a:lnTo>
                    <a:pt x="111406" y="78557"/>
                  </a:lnTo>
                  <a:lnTo>
                    <a:pt x="118768" y="82952"/>
                  </a:lnTo>
                  <a:lnTo>
                    <a:pt x="126469" y="84104"/>
                  </a:lnTo>
                  <a:lnTo>
                    <a:pt x="133678" y="82288"/>
                  </a:lnTo>
                  <a:lnTo>
                    <a:pt x="140123" y="78040"/>
                  </a:lnTo>
                  <a:lnTo>
                    <a:pt x="145826" y="71934"/>
                  </a:lnTo>
                  <a:lnTo>
                    <a:pt x="150930" y="64505"/>
                  </a:lnTo>
                  <a:lnTo>
                    <a:pt x="156093" y="57389"/>
                  </a:lnTo>
                  <a:lnTo>
                    <a:pt x="161872" y="54223"/>
                  </a:lnTo>
                  <a:lnTo>
                    <a:pt x="167275" y="56671"/>
                  </a:lnTo>
                  <a:lnTo>
                    <a:pt x="171270" y="62923"/>
                  </a:lnTo>
                  <a:lnTo>
                    <a:pt x="174119" y="71643"/>
                  </a:lnTo>
                  <a:lnTo>
                    <a:pt x="176513" y="82044"/>
                  </a:lnTo>
                  <a:lnTo>
                    <a:pt x="178900" y="93610"/>
                  </a:lnTo>
                  <a:lnTo>
                    <a:pt x="181464" y="106143"/>
                  </a:lnTo>
                  <a:lnTo>
                    <a:pt x="184245" y="119697"/>
                  </a:lnTo>
                  <a:lnTo>
                    <a:pt x="187215" y="134222"/>
                  </a:lnTo>
                  <a:lnTo>
                    <a:pt x="190170" y="149402"/>
                  </a:lnTo>
                  <a:lnTo>
                    <a:pt x="192765" y="164745"/>
                  </a:lnTo>
                  <a:lnTo>
                    <a:pt x="194833" y="179953"/>
                  </a:lnTo>
                  <a:lnTo>
                    <a:pt x="196219" y="194758"/>
                  </a:lnTo>
                  <a:lnTo>
                    <a:pt x="196699" y="208853"/>
                  </a:lnTo>
                  <a:lnTo>
                    <a:pt x="196238" y="222143"/>
                  </a:lnTo>
                  <a:lnTo>
                    <a:pt x="194792" y="234542"/>
                  </a:lnTo>
                  <a:lnTo>
                    <a:pt x="192227" y="245884"/>
                  </a:lnTo>
                  <a:lnTo>
                    <a:pt x="188570" y="256184"/>
                  </a:lnTo>
                  <a:lnTo>
                    <a:pt x="183829" y="265594"/>
                  </a:lnTo>
                  <a:lnTo>
                    <a:pt x="177897" y="274310"/>
                  </a:lnTo>
                  <a:lnTo>
                    <a:pt x="170833" y="282511"/>
                  </a:lnTo>
                  <a:lnTo>
                    <a:pt x="162818" y="290343"/>
                  </a:lnTo>
                  <a:lnTo>
                    <a:pt x="154069" y="297916"/>
                  </a:lnTo>
                  <a:lnTo>
                    <a:pt x="144778" y="305311"/>
                  </a:lnTo>
                  <a:lnTo>
                    <a:pt x="135098" y="312583"/>
                  </a:lnTo>
                  <a:lnTo>
                    <a:pt x="125149" y="319773"/>
                  </a:lnTo>
                  <a:lnTo>
                    <a:pt x="115012" y="326910"/>
                  </a:lnTo>
                  <a:lnTo>
                    <a:pt x="104749" y="334179"/>
                  </a:lnTo>
                  <a:lnTo>
                    <a:pt x="94398" y="341897"/>
                  </a:lnTo>
                  <a:lnTo>
                    <a:pt x="83994" y="350204"/>
                  </a:lnTo>
                  <a:lnTo>
                    <a:pt x="73718" y="359071"/>
                  </a:lnTo>
                  <a:lnTo>
                    <a:pt x="63890" y="368402"/>
                  </a:lnTo>
                  <a:lnTo>
                    <a:pt x="54651" y="378087"/>
                  </a:lnTo>
                  <a:lnTo>
                    <a:pt x="45972" y="388032"/>
                  </a:lnTo>
                  <a:lnTo>
                    <a:pt x="37755" y="398159"/>
                  </a:lnTo>
                  <a:lnTo>
                    <a:pt x="29902" y="408402"/>
                  </a:lnTo>
                  <a:lnTo>
                    <a:pt x="22620" y="418264"/>
                  </a:lnTo>
                  <a:lnTo>
                    <a:pt x="15705" y="427794"/>
                  </a:lnTo>
                  <a:lnTo>
                    <a:pt x="8549" y="437829"/>
                  </a:lnTo>
                  <a:lnTo>
                    <a:pt x="0" y="449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6903856" y="5320110"/>
              <a:ext cx="136871" cy="347441"/>
            </a:xfrm>
            <a:custGeom>
              <a:avLst/>
              <a:gdLst/>
              <a:ahLst/>
              <a:cxnLst/>
              <a:rect l="0" t="0" r="0" b="0"/>
              <a:pathLst>
                <a:path w="136871" h="347441">
                  <a:moveTo>
                    <a:pt x="0" y="0"/>
                  </a:moveTo>
                  <a:lnTo>
                    <a:pt x="2866" y="8935"/>
                  </a:lnTo>
                  <a:lnTo>
                    <a:pt x="5008" y="18562"/>
                  </a:lnTo>
                  <a:lnTo>
                    <a:pt x="6611" y="29850"/>
                  </a:lnTo>
                  <a:lnTo>
                    <a:pt x="7791" y="42517"/>
                  </a:lnTo>
                  <a:lnTo>
                    <a:pt x="8640" y="55997"/>
                  </a:lnTo>
                  <a:lnTo>
                    <a:pt x="9242" y="69869"/>
                  </a:lnTo>
                  <a:lnTo>
                    <a:pt x="9829" y="83905"/>
                  </a:lnTo>
                  <a:lnTo>
                    <a:pt x="10762" y="97996"/>
                  </a:lnTo>
                  <a:lnTo>
                    <a:pt x="12203" y="112102"/>
                  </a:lnTo>
                  <a:lnTo>
                    <a:pt x="13987" y="126369"/>
                  </a:lnTo>
                  <a:lnTo>
                    <a:pt x="15724" y="141099"/>
                  </a:lnTo>
                  <a:lnTo>
                    <a:pt x="17191" y="156418"/>
                  </a:lnTo>
                  <a:lnTo>
                    <a:pt x="18496" y="172132"/>
                  </a:lnTo>
                  <a:lnTo>
                    <a:pt x="19979" y="187834"/>
                  </a:lnTo>
                  <a:lnTo>
                    <a:pt x="21824" y="203291"/>
                  </a:lnTo>
                  <a:lnTo>
                    <a:pt x="23894" y="218603"/>
                  </a:lnTo>
                  <a:lnTo>
                    <a:pt x="25828" y="234102"/>
                  </a:lnTo>
                  <a:lnTo>
                    <a:pt x="27435" y="249858"/>
                  </a:lnTo>
                  <a:lnTo>
                    <a:pt x="28939" y="261812"/>
                  </a:lnTo>
                  <a:lnTo>
                    <a:pt x="30682" y="265336"/>
                  </a:lnTo>
                  <a:lnTo>
                    <a:pt x="32661" y="262798"/>
                  </a:lnTo>
                  <a:lnTo>
                    <a:pt x="35084" y="256779"/>
                  </a:lnTo>
                  <a:lnTo>
                    <a:pt x="38271" y="248826"/>
                  </a:lnTo>
                  <a:lnTo>
                    <a:pt x="42327" y="239816"/>
                  </a:lnTo>
                  <a:lnTo>
                    <a:pt x="47497" y="230870"/>
                  </a:lnTo>
                  <a:lnTo>
                    <a:pt x="54241" y="223476"/>
                  </a:lnTo>
                  <a:lnTo>
                    <a:pt x="62652" y="218303"/>
                  </a:lnTo>
                  <a:lnTo>
                    <a:pt x="72044" y="215632"/>
                  </a:lnTo>
                  <a:lnTo>
                    <a:pt x="81191" y="215720"/>
                  </a:lnTo>
                  <a:lnTo>
                    <a:pt x="89409" y="218413"/>
                  </a:lnTo>
                  <a:lnTo>
                    <a:pt x="96550" y="223437"/>
                  </a:lnTo>
                  <a:lnTo>
                    <a:pt x="102727" y="230604"/>
                  </a:lnTo>
                  <a:lnTo>
                    <a:pt x="108140" y="239597"/>
                  </a:lnTo>
                  <a:lnTo>
                    <a:pt x="112979" y="249866"/>
                  </a:lnTo>
                  <a:lnTo>
                    <a:pt x="117403" y="260741"/>
                  </a:lnTo>
                  <a:lnTo>
                    <a:pt x="121534" y="271792"/>
                  </a:lnTo>
                  <a:lnTo>
                    <a:pt x="125307" y="282944"/>
                  </a:lnTo>
                  <a:lnTo>
                    <a:pt x="128865" y="295786"/>
                  </a:lnTo>
                  <a:lnTo>
                    <a:pt x="132523" y="314794"/>
                  </a:lnTo>
                  <a:lnTo>
                    <a:pt x="136870" y="3474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7099285" y="5551737"/>
              <a:ext cx="4614" cy="115814"/>
            </a:xfrm>
            <a:custGeom>
              <a:avLst/>
              <a:gdLst/>
              <a:ahLst/>
              <a:cxnLst/>
              <a:rect l="0" t="0" r="0" b="0"/>
              <a:pathLst>
                <a:path w="4614" h="115814">
                  <a:moveTo>
                    <a:pt x="4613" y="0"/>
                  </a:moveTo>
                  <a:lnTo>
                    <a:pt x="1813" y="8868"/>
                  </a:lnTo>
                  <a:lnTo>
                    <a:pt x="311" y="17855"/>
                  </a:lnTo>
                  <a:lnTo>
                    <a:pt x="0" y="27851"/>
                  </a:lnTo>
                  <a:lnTo>
                    <a:pt x="506" y="38831"/>
                  </a:lnTo>
                  <a:lnTo>
                    <a:pt x="1326" y="50642"/>
                  </a:lnTo>
                  <a:lnTo>
                    <a:pt x="2142" y="63083"/>
                  </a:lnTo>
                  <a:lnTo>
                    <a:pt x="2827" y="75376"/>
                  </a:lnTo>
                  <a:lnTo>
                    <a:pt x="3428" y="87397"/>
                  </a:lnTo>
                  <a:lnTo>
                    <a:pt x="3993" y="100200"/>
                  </a:lnTo>
                  <a:lnTo>
                    <a:pt x="4613" y="1158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7093368" y="5425395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7177597" y="5493992"/>
              <a:ext cx="95505" cy="171773"/>
            </a:xfrm>
            <a:custGeom>
              <a:avLst/>
              <a:gdLst/>
              <a:ahLst/>
              <a:cxnLst/>
              <a:rect l="0" t="0" r="0" b="0"/>
              <a:pathLst>
                <a:path w="95505" h="171773">
                  <a:moveTo>
                    <a:pt x="94756" y="15631"/>
                  </a:moveTo>
                  <a:lnTo>
                    <a:pt x="88754" y="9897"/>
                  </a:lnTo>
                  <a:lnTo>
                    <a:pt x="81910" y="5613"/>
                  </a:lnTo>
                  <a:lnTo>
                    <a:pt x="73527" y="2416"/>
                  </a:lnTo>
                  <a:lnTo>
                    <a:pt x="64072" y="401"/>
                  </a:lnTo>
                  <a:lnTo>
                    <a:pt x="54406" y="0"/>
                  </a:lnTo>
                  <a:lnTo>
                    <a:pt x="45052" y="1312"/>
                  </a:lnTo>
                  <a:lnTo>
                    <a:pt x="36179" y="4134"/>
                  </a:lnTo>
                  <a:lnTo>
                    <a:pt x="27775" y="8158"/>
                  </a:lnTo>
                  <a:lnTo>
                    <a:pt x="19772" y="13089"/>
                  </a:lnTo>
                  <a:lnTo>
                    <a:pt x="12571" y="18837"/>
                  </a:lnTo>
                  <a:lnTo>
                    <a:pt x="7010" y="25517"/>
                  </a:lnTo>
                  <a:lnTo>
                    <a:pt x="3428" y="33111"/>
                  </a:lnTo>
                  <a:lnTo>
                    <a:pt x="2005" y="41158"/>
                  </a:lnTo>
                  <a:lnTo>
                    <a:pt x="3018" y="48873"/>
                  </a:lnTo>
                  <a:lnTo>
                    <a:pt x="6376" y="55832"/>
                  </a:lnTo>
                  <a:lnTo>
                    <a:pt x="11866" y="61809"/>
                  </a:lnTo>
                  <a:lnTo>
                    <a:pt x="19355" y="66600"/>
                  </a:lnTo>
                  <a:lnTo>
                    <a:pt x="28565" y="70236"/>
                  </a:lnTo>
                  <a:lnTo>
                    <a:pt x="38811" y="73220"/>
                  </a:lnTo>
                  <a:lnTo>
                    <a:pt x="49139" y="76387"/>
                  </a:lnTo>
                  <a:lnTo>
                    <a:pt x="59000" y="80201"/>
                  </a:lnTo>
                  <a:lnTo>
                    <a:pt x="68075" y="84919"/>
                  </a:lnTo>
                  <a:lnTo>
                    <a:pt x="76098" y="90770"/>
                  </a:lnTo>
                  <a:lnTo>
                    <a:pt x="83038" y="97749"/>
                  </a:lnTo>
                  <a:lnTo>
                    <a:pt x="88717" y="105690"/>
                  </a:lnTo>
                  <a:lnTo>
                    <a:pt x="92716" y="114383"/>
                  </a:lnTo>
                  <a:lnTo>
                    <a:pt x="94961" y="123628"/>
                  </a:lnTo>
                  <a:lnTo>
                    <a:pt x="95504" y="133105"/>
                  </a:lnTo>
                  <a:lnTo>
                    <a:pt x="94358" y="142385"/>
                  </a:lnTo>
                  <a:lnTo>
                    <a:pt x="91694" y="151240"/>
                  </a:lnTo>
                  <a:lnTo>
                    <a:pt x="87637" y="159151"/>
                  </a:lnTo>
                  <a:lnTo>
                    <a:pt x="82172" y="165254"/>
                  </a:lnTo>
                  <a:lnTo>
                    <a:pt x="75424" y="169242"/>
                  </a:lnTo>
                  <a:lnTo>
                    <a:pt x="67625" y="171293"/>
                  </a:lnTo>
                  <a:lnTo>
                    <a:pt x="59019" y="171772"/>
                  </a:lnTo>
                  <a:lnTo>
                    <a:pt x="49833" y="171062"/>
                  </a:lnTo>
                  <a:lnTo>
                    <a:pt x="40501" y="169449"/>
                  </a:lnTo>
                  <a:lnTo>
                    <a:pt x="30648" y="166860"/>
                  </a:lnTo>
                  <a:lnTo>
                    <a:pt x="18294" y="161956"/>
                  </a:lnTo>
                  <a:lnTo>
                    <a:pt x="0" y="15250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7604652" y="5362221"/>
              <a:ext cx="36199" cy="336913"/>
            </a:xfrm>
            <a:custGeom>
              <a:avLst/>
              <a:gdLst/>
              <a:ahLst/>
              <a:cxnLst/>
              <a:rect l="0" t="0" r="0" b="0"/>
              <a:pathLst>
                <a:path w="36199" h="336913">
                  <a:moveTo>
                    <a:pt x="4612" y="0"/>
                  </a:moveTo>
                  <a:lnTo>
                    <a:pt x="1813" y="11735"/>
                  </a:lnTo>
                  <a:lnTo>
                    <a:pt x="310" y="22865"/>
                  </a:lnTo>
                  <a:lnTo>
                    <a:pt x="0" y="34468"/>
                  </a:lnTo>
                  <a:lnTo>
                    <a:pt x="506" y="46801"/>
                  </a:lnTo>
                  <a:lnTo>
                    <a:pt x="1326" y="60110"/>
                  </a:lnTo>
                  <a:lnTo>
                    <a:pt x="2146" y="74423"/>
                  </a:lnTo>
                  <a:lnTo>
                    <a:pt x="3003" y="89774"/>
                  </a:lnTo>
                  <a:lnTo>
                    <a:pt x="4178" y="106284"/>
                  </a:lnTo>
                  <a:lnTo>
                    <a:pt x="5817" y="123903"/>
                  </a:lnTo>
                  <a:lnTo>
                    <a:pt x="7916" y="142294"/>
                  </a:lnTo>
                  <a:lnTo>
                    <a:pt x="10405" y="160937"/>
                  </a:lnTo>
                  <a:lnTo>
                    <a:pt x="13188" y="179507"/>
                  </a:lnTo>
                  <a:lnTo>
                    <a:pt x="16024" y="197722"/>
                  </a:lnTo>
                  <a:lnTo>
                    <a:pt x="18540" y="215259"/>
                  </a:lnTo>
                  <a:lnTo>
                    <a:pt x="20567" y="232017"/>
                  </a:lnTo>
                  <a:lnTo>
                    <a:pt x="22266" y="248067"/>
                  </a:lnTo>
                  <a:lnTo>
                    <a:pt x="24021" y="263547"/>
                  </a:lnTo>
                  <a:lnTo>
                    <a:pt x="26051" y="278577"/>
                  </a:lnTo>
                  <a:lnTo>
                    <a:pt x="28257" y="292671"/>
                  </a:lnTo>
                  <a:lnTo>
                    <a:pt x="30516" y="306125"/>
                  </a:lnTo>
                  <a:lnTo>
                    <a:pt x="33032" y="320123"/>
                  </a:lnTo>
                  <a:lnTo>
                    <a:pt x="36198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7725078" y="5604378"/>
              <a:ext cx="10529" cy="115814"/>
            </a:xfrm>
            <a:custGeom>
              <a:avLst/>
              <a:gdLst/>
              <a:ahLst/>
              <a:cxnLst/>
              <a:rect l="0" t="0" r="0" b="0"/>
              <a:pathLst>
                <a:path w="10529" h="115814">
                  <a:moveTo>
                    <a:pt x="0" y="0"/>
                  </a:moveTo>
                  <a:lnTo>
                    <a:pt x="67" y="14602"/>
                  </a:lnTo>
                  <a:lnTo>
                    <a:pt x="708" y="27873"/>
                  </a:lnTo>
                  <a:lnTo>
                    <a:pt x="1999" y="41065"/>
                  </a:lnTo>
                  <a:lnTo>
                    <a:pt x="3695" y="54166"/>
                  </a:lnTo>
                  <a:lnTo>
                    <a:pt x="5546" y="68263"/>
                  </a:lnTo>
                  <a:lnTo>
                    <a:pt x="7712" y="86836"/>
                  </a:lnTo>
                  <a:lnTo>
                    <a:pt x="10528" y="1158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7735605" y="5478036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7847234" y="5393038"/>
              <a:ext cx="120001" cy="346823"/>
            </a:xfrm>
            <a:custGeom>
              <a:avLst/>
              <a:gdLst/>
              <a:ahLst/>
              <a:cxnLst/>
              <a:rect l="0" t="0" r="0" b="0"/>
              <a:pathLst>
                <a:path w="120001" h="346823">
                  <a:moveTo>
                    <a:pt x="4187" y="337680"/>
                  </a:moveTo>
                  <a:lnTo>
                    <a:pt x="7434" y="345659"/>
                  </a:lnTo>
                  <a:lnTo>
                    <a:pt x="11978" y="346822"/>
                  </a:lnTo>
                  <a:lnTo>
                    <a:pt x="16103" y="342445"/>
                  </a:lnTo>
                  <a:lnTo>
                    <a:pt x="19109" y="334265"/>
                  </a:lnTo>
                  <a:lnTo>
                    <a:pt x="21158" y="323490"/>
                  </a:lnTo>
                  <a:lnTo>
                    <a:pt x="22528" y="311183"/>
                  </a:lnTo>
                  <a:lnTo>
                    <a:pt x="23435" y="298040"/>
                  </a:lnTo>
                  <a:lnTo>
                    <a:pt x="23866" y="284129"/>
                  </a:lnTo>
                  <a:lnTo>
                    <a:pt x="23618" y="269044"/>
                  </a:lnTo>
                  <a:lnTo>
                    <a:pt x="22632" y="252642"/>
                  </a:lnTo>
                  <a:lnTo>
                    <a:pt x="20984" y="235371"/>
                  </a:lnTo>
                  <a:lnTo>
                    <a:pt x="18806" y="218077"/>
                  </a:lnTo>
                  <a:lnTo>
                    <a:pt x="16234" y="201253"/>
                  </a:lnTo>
                  <a:lnTo>
                    <a:pt x="13541" y="184869"/>
                  </a:lnTo>
                  <a:lnTo>
                    <a:pt x="11120" y="168576"/>
                  </a:lnTo>
                  <a:lnTo>
                    <a:pt x="9158" y="152142"/>
                  </a:lnTo>
                  <a:lnTo>
                    <a:pt x="7503" y="135817"/>
                  </a:lnTo>
                  <a:lnTo>
                    <a:pt x="5777" y="120222"/>
                  </a:lnTo>
                  <a:lnTo>
                    <a:pt x="3771" y="105654"/>
                  </a:lnTo>
                  <a:lnTo>
                    <a:pt x="1761" y="92090"/>
                  </a:lnTo>
                  <a:lnTo>
                    <a:pt x="397" y="79365"/>
                  </a:lnTo>
                  <a:lnTo>
                    <a:pt x="0" y="67288"/>
                  </a:lnTo>
                  <a:lnTo>
                    <a:pt x="564" y="55684"/>
                  </a:lnTo>
                  <a:lnTo>
                    <a:pt x="1939" y="44418"/>
                  </a:lnTo>
                  <a:lnTo>
                    <a:pt x="3959" y="33402"/>
                  </a:lnTo>
                  <a:lnTo>
                    <a:pt x="7113" y="23051"/>
                  </a:lnTo>
                  <a:lnTo>
                    <a:pt x="12497" y="14239"/>
                  </a:lnTo>
                  <a:lnTo>
                    <a:pt x="20516" y="7326"/>
                  </a:lnTo>
                  <a:lnTo>
                    <a:pt x="30478" y="2516"/>
                  </a:lnTo>
                  <a:lnTo>
                    <a:pt x="41005" y="105"/>
                  </a:lnTo>
                  <a:lnTo>
                    <a:pt x="51233" y="0"/>
                  </a:lnTo>
                  <a:lnTo>
                    <a:pt x="61011" y="1674"/>
                  </a:lnTo>
                  <a:lnTo>
                    <a:pt x="70630" y="4383"/>
                  </a:lnTo>
                  <a:lnTo>
                    <a:pt x="80303" y="7597"/>
                  </a:lnTo>
                  <a:lnTo>
                    <a:pt x="89662" y="10880"/>
                  </a:lnTo>
                  <a:lnTo>
                    <a:pt x="98742" y="14118"/>
                  </a:lnTo>
                  <a:lnTo>
                    <a:pt x="108343" y="17586"/>
                  </a:lnTo>
                  <a:lnTo>
                    <a:pt x="120000" y="218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7777722" y="5604376"/>
              <a:ext cx="136871" cy="10529"/>
            </a:xfrm>
            <a:custGeom>
              <a:avLst/>
              <a:gdLst/>
              <a:ahLst/>
              <a:cxnLst/>
              <a:rect l="0" t="0" r="0" b="0"/>
              <a:pathLst>
                <a:path w="136871" h="10529">
                  <a:moveTo>
                    <a:pt x="136870" y="0"/>
                  </a:moveTo>
                  <a:lnTo>
                    <a:pt x="128002" y="2867"/>
                  </a:lnTo>
                  <a:lnTo>
                    <a:pt x="119015" y="5009"/>
                  </a:lnTo>
                  <a:lnTo>
                    <a:pt x="109019" y="6612"/>
                  </a:lnTo>
                  <a:lnTo>
                    <a:pt x="98038" y="7792"/>
                  </a:lnTo>
                  <a:lnTo>
                    <a:pt x="86227" y="8641"/>
                  </a:lnTo>
                  <a:lnTo>
                    <a:pt x="73777" y="9238"/>
                  </a:lnTo>
                  <a:lnTo>
                    <a:pt x="61081" y="9654"/>
                  </a:lnTo>
                  <a:lnTo>
                    <a:pt x="47256" y="9983"/>
                  </a:lnTo>
                  <a:lnTo>
                    <a:pt x="28858" y="10258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7914590" y="5583336"/>
              <a:ext cx="136872" cy="165504"/>
            </a:xfrm>
            <a:custGeom>
              <a:avLst/>
              <a:gdLst/>
              <a:ahLst/>
              <a:cxnLst/>
              <a:rect l="0" t="0" r="0" b="0"/>
              <a:pathLst>
                <a:path w="136872" h="165504">
                  <a:moveTo>
                    <a:pt x="0" y="63154"/>
                  </a:moveTo>
                  <a:lnTo>
                    <a:pt x="8868" y="66021"/>
                  </a:lnTo>
                  <a:lnTo>
                    <a:pt x="17856" y="68163"/>
                  </a:lnTo>
                  <a:lnTo>
                    <a:pt x="27846" y="69761"/>
                  </a:lnTo>
                  <a:lnTo>
                    <a:pt x="38654" y="70769"/>
                  </a:lnTo>
                  <a:lnTo>
                    <a:pt x="49817" y="70970"/>
                  </a:lnTo>
                  <a:lnTo>
                    <a:pt x="61013" y="70304"/>
                  </a:lnTo>
                  <a:lnTo>
                    <a:pt x="71780" y="68548"/>
                  </a:lnTo>
                  <a:lnTo>
                    <a:pt x="81468" y="65239"/>
                  </a:lnTo>
                  <a:lnTo>
                    <a:pt x="89818" y="60265"/>
                  </a:lnTo>
                  <a:lnTo>
                    <a:pt x="96591" y="53654"/>
                  </a:lnTo>
                  <a:lnTo>
                    <a:pt x="101399" y="45396"/>
                  </a:lnTo>
                  <a:lnTo>
                    <a:pt x="104212" y="35674"/>
                  </a:lnTo>
                  <a:lnTo>
                    <a:pt x="104814" y="25420"/>
                  </a:lnTo>
                  <a:lnTo>
                    <a:pt x="102650" y="16150"/>
                  </a:lnTo>
                  <a:lnTo>
                    <a:pt x="97679" y="8640"/>
                  </a:lnTo>
                  <a:lnTo>
                    <a:pt x="90445" y="3282"/>
                  </a:lnTo>
                  <a:lnTo>
                    <a:pt x="81773" y="429"/>
                  </a:lnTo>
                  <a:lnTo>
                    <a:pt x="72283" y="0"/>
                  </a:lnTo>
                  <a:lnTo>
                    <a:pt x="62510" y="1779"/>
                  </a:lnTo>
                  <a:lnTo>
                    <a:pt x="52963" y="5615"/>
                  </a:lnTo>
                  <a:lnTo>
                    <a:pt x="43892" y="11227"/>
                  </a:lnTo>
                  <a:lnTo>
                    <a:pt x="35652" y="18414"/>
                  </a:lnTo>
                  <a:lnTo>
                    <a:pt x="28787" y="27130"/>
                  </a:lnTo>
                  <a:lnTo>
                    <a:pt x="23465" y="37214"/>
                  </a:lnTo>
                  <a:lnTo>
                    <a:pt x="19535" y="48407"/>
                  </a:lnTo>
                  <a:lnTo>
                    <a:pt x="16722" y="60444"/>
                  </a:lnTo>
                  <a:lnTo>
                    <a:pt x="14759" y="73091"/>
                  </a:lnTo>
                  <a:lnTo>
                    <a:pt x="13743" y="86007"/>
                  </a:lnTo>
                  <a:lnTo>
                    <a:pt x="14108" y="98751"/>
                  </a:lnTo>
                  <a:lnTo>
                    <a:pt x="15984" y="111095"/>
                  </a:lnTo>
                  <a:lnTo>
                    <a:pt x="19207" y="122840"/>
                  </a:lnTo>
                  <a:lnTo>
                    <a:pt x="23513" y="133736"/>
                  </a:lnTo>
                  <a:lnTo>
                    <a:pt x="28637" y="143719"/>
                  </a:lnTo>
                  <a:lnTo>
                    <a:pt x="34517" y="152406"/>
                  </a:lnTo>
                  <a:lnTo>
                    <a:pt x="41287" y="159038"/>
                  </a:lnTo>
                  <a:lnTo>
                    <a:pt x="48951" y="163382"/>
                  </a:lnTo>
                  <a:lnTo>
                    <a:pt x="57385" y="165503"/>
                  </a:lnTo>
                  <a:lnTo>
                    <a:pt x="66424" y="165496"/>
                  </a:lnTo>
                  <a:lnTo>
                    <a:pt x="75909" y="163647"/>
                  </a:lnTo>
                  <a:lnTo>
                    <a:pt x="85641" y="160447"/>
                  </a:lnTo>
                  <a:lnTo>
                    <a:pt x="96552" y="156088"/>
                  </a:lnTo>
                  <a:lnTo>
                    <a:pt x="111832" y="149076"/>
                  </a:lnTo>
                  <a:lnTo>
                    <a:pt x="136871" y="13685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8114631" y="5414862"/>
              <a:ext cx="31585" cy="347442"/>
            </a:xfrm>
            <a:custGeom>
              <a:avLst/>
              <a:gdLst/>
              <a:ahLst/>
              <a:cxnLst/>
              <a:rect l="0" t="0" r="0" b="0"/>
              <a:pathLst>
                <a:path w="31585" h="347442">
                  <a:moveTo>
                    <a:pt x="0" y="0"/>
                  </a:moveTo>
                  <a:lnTo>
                    <a:pt x="0" y="8679"/>
                  </a:lnTo>
                  <a:lnTo>
                    <a:pt x="0" y="21199"/>
                  </a:lnTo>
                  <a:lnTo>
                    <a:pt x="0" y="36025"/>
                  </a:lnTo>
                  <a:lnTo>
                    <a:pt x="0" y="52532"/>
                  </a:lnTo>
                  <a:lnTo>
                    <a:pt x="0" y="69998"/>
                  </a:lnTo>
                  <a:lnTo>
                    <a:pt x="0" y="87479"/>
                  </a:lnTo>
                  <a:lnTo>
                    <a:pt x="4" y="104448"/>
                  </a:lnTo>
                  <a:lnTo>
                    <a:pt x="176" y="120600"/>
                  </a:lnTo>
                  <a:lnTo>
                    <a:pt x="825" y="135682"/>
                  </a:lnTo>
                  <a:lnTo>
                    <a:pt x="2078" y="149691"/>
                  </a:lnTo>
                  <a:lnTo>
                    <a:pt x="3904" y="163269"/>
                  </a:lnTo>
                  <a:lnTo>
                    <a:pt x="6201" y="177541"/>
                  </a:lnTo>
                  <a:lnTo>
                    <a:pt x="8852" y="193073"/>
                  </a:lnTo>
                  <a:lnTo>
                    <a:pt x="11597" y="209596"/>
                  </a:lnTo>
                  <a:lnTo>
                    <a:pt x="14054" y="226306"/>
                  </a:lnTo>
                  <a:lnTo>
                    <a:pt x="16039" y="242690"/>
                  </a:lnTo>
                  <a:lnTo>
                    <a:pt x="17709" y="258419"/>
                  </a:lnTo>
                  <a:lnTo>
                    <a:pt x="19445" y="273200"/>
                  </a:lnTo>
                  <a:lnTo>
                    <a:pt x="21463" y="286979"/>
                  </a:lnTo>
                  <a:lnTo>
                    <a:pt x="23659" y="299621"/>
                  </a:lnTo>
                  <a:lnTo>
                    <a:pt x="25913" y="312161"/>
                  </a:lnTo>
                  <a:lnTo>
                    <a:pt x="28423" y="326819"/>
                  </a:lnTo>
                  <a:lnTo>
                    <a:pt x="31584" y="3474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8040933" y="5542784"/>
              <a:ext cx="189515" cy="30007"/>
            </a:xfrm>
            <a:custGeom>
              <a:avLst/>
              <a:gdLst/>
              <a:ahLst/>
              <a:cxnLst/>
              <a:rect l="0" t="0" r="0" b="0"/>
              <a:pathLst>
                <a:path w="189515" h="30007">
                  <a:moveTo>
                    <a:pt x="189514" y="30006"/>
                  </a:moveTo>
                  <a:lnTo>
                    <a:pt x="183512" y="24206"/>
                  </a:lnTo>
                  <a:lnTo>
                    <a:pt x="176666" y="19281"/>
                  </a:lnTo>
                  <a:lnTo>
                    <a:pt x="168275" y="14784"/>
                  </a:lnTo>
                  <a:lnTo>
                    <a:pt x="158475" y="10735"/>
                  </a:lnTo>
                  <a:lnTo>
                    <a:pt x="147512" y="7371"/>
                  </a:lnTo>
                  <a:lnTo>
                    <a:pt x="135651" y="4762"/>
                  </a:lnTo>
                  <a:lnTo>
                    <a:pt x="123127" y="2835"/>
                  </a:lnTo>
                  <a:lnTo>
                    <a:pt x="110131" y="1457"/>
                  </a:lnTo>
                  <a:lnTo>
                    <a:pt x="96802" y="495"/>
                  </a:lnTo>
                  <a:lnTo>
                    <a:pt x="83245" y="0"/>
                  </a:lnTo>
                  <a:lnTo>
                    <a:pt x="69530" y="193"/>
                  </a:lnTo>
                  <a:lnTo>
                    <a:pt x="55729" y="1131"/>
                  </a:lnTo>
                  <a:lnTo>
                    <a:pt x="42480" y="2583"/>
                  </a:lnTo>
                  <a:lnTo>
                    <a:pt x="29696" y="4246"/>
                  </a:lnTo>
                  <a:lnTo>
                    <a:pt x="16251" y="6266"/>
                  </a:lnTo>
                  <a:lnTo>
                    <a:pt x="0" y="894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8251504" y="5667545"/>
              <a:ext cx="10529" cy="115814"/>
            </a:xfrm>
            <a:custGeom>
              <a:avLst/>
              <a:gdLst/>
              <a:ahLst/>
              <a:cxnLst/>
              <a:rect l="0" t="0" r="0" b="0"/>
              <a:pathLst>
                <a:path w="10529" h="115814">
                  <a:moveTo>
                    <a:pt x="0" y="0"/>
                  </a:moveTo>
                  <a:lnTo>
                    <a:pt x="66" y="14535"/>
                  </a:lnTo>
                  <a:lnTo>
                    <a:pt x="707" y="27165"/>
                  </a:lnTo>
                  <a:lnTo>
                    <a:pt x="1999" y="39070"/>
                  </a:lnTo>
                  <a:lnTo>
                    <a:pt x="3695" y="50678"/>
                  </a:lnTo>
                  <a:lnTo>
                    <a:pt x="5546" y="63825"/>
                  </a:lnTo>
                  <a:lnTo>
                    <a:pt x="7712" y="83029"/>
                  </a:lnTo>
                  <a:lnTo>
                    <a:pt x="10528" y="1158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8262029" y="5572789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0" y="10528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8314673" y="5592645"/>
              <a:ext cx="368498" cy="223688"/>
            </a:xfrm>
            <a:custGeom>
              <a:avLst/>
              <a:gdLst/>
              <a:ahLst/>
              <a:cxnLst/>
              <a:rect l="0" t="0" r="0" b="0"/>
              <a:pathLst>
                <a:path w="368498" h="223688">
                  <a:moveTo>
                    <a:pt x="0" y="32786"/>
                  </a:moveTo>
                  <a:lnTo>
                    <a:pt x="5800" y="44522"/>
                  </a:lnTo>
                  <a:lnTo>
                    <a:pt x="10725" y="55650"/>
                  </a:lnTo>
                  <a:lnTo>
                    <a:pt x="15232" y="67244"/>
                  </a:lnTo>
                  <a:lnTo>
                    <a:pt x="19626" y="79233"/>
                  </a:lnTo>
                  <a:lnTo>
                    <a:pt x="24288" y="91244"/>
                  </a:lnTo>
                  <a:lnTo>
                    <a:pt x="29393" y="103052"/>
                  </a:lnTo>
                  <a:lnTo>
                    <a:pt x="34626" y="114751"/>
                  </a:lnTo>
                  <a:lnTo>
                    <a:pt x="39301" y="126668"/>
                  </a:lnTo>
                  <a:lnTo>
                    <a:pt x="43047" y="138907"/>
                  </a:lnTo>
                  <a:lnTo>
                    <a:pt x="44937" y="148906"/>
                  </a:lnTo>
                  <a:lnTo>
                    <a:pt x="44402" y="152838"/>
                  </a:lnTo>
                  <a:lnTo>
                    <a:pt x="42575" y="150861"/>
                  </a:lnTo>
                  <a:lnTo>
                    <a:pt x="40110" y="144640"/>
                  </a:lnTo>
                  <a:lnTo>
                    <a:pt x="37276" y="135637"/>
                  </a:lnTo>
                  <a:lnTo>
                    <a:pt x="34211" y="124861"/>
                  </a:lnTo>
                  <a:lnTo>
                    <a:pt x="30997" y="113114"/>
                  </a:lnTo>
                  <a:lnTo>
                    <a:pt x="27684" y="101110"/>
                  </a:lnTo>
                  <a:lnTo>
                    <a:pt x="24310" y="89231"/>
                  </a:lnTo>
                  <a:lnTo>
                    <a:pt x="21060" y="77446"/>
                  </a:lnTo>
                  <a:lnTo>
                    <a:pt x="18257" y="65453"/>
                  </a:lnTo>
                  <a:lnTo>
                    <a:pt x="16049" y="53090"/>
                  </a:lnTo>
                  <a:lnTo>
                    <a:pt x="14736" y="40665"/>
                  </a:lnTo>
                  <a:lnTo>
                    <a:pt x="14836" y="28848"/>
                  </a:lnTo>
                  <a:lnTo>
                    <a:pt x="16502" y="17990"/>
                  </a:lnTo>
                  <a:lnTo>
                    <a:pt x="19594" y="8760"/>
                  </a:lnTo>
                  <a:lnTo>
                    <a:pt x="24679" y="2555"/>
                  </a:lnTo>
                  <a:lnTo>
                    <a:pt x="31714" y="0"/>
                  </a:lnTo>
                  <a:lnTo>
                    <a:pt x="39017" y="453"/>
                  </a:lnTo>
                  <a:lnTo>
                    <a:pt x="46135" y="3062"/>
                  </a:lnTo>
                  <a:lnTo>
                    <a:pt x="53117" y="7472"/>
                  </a:lnTo>
                  <a:lnTo>
                    <a:pt x="60048" y="13815"/>
                  </a:lnTo>
                  <a:lnTo>
                    <a:pt x="66969" y="22022"/>
                  </a:lnTo>
                  <a:lnTo>
                    <a:pt x="73735" y="31642"/>
                  </a:lnTo>
                  <a:lnTo>
                    <a:pt x="80044" y="42022"/>
                  </a:lnTo>
                  <a:lnTo>
                    <a:pt x="85769" y="52705"/>
                  </a:lnTo>
                  <a:lnTo>
                    <a:pt x="91102" y="63303"/>
                  </a:lnTo>
                  <a:lnTo>
                    <a:pt x="96450" y="73413"/>
                  </a:lnTo>
                  <a:lnTo>
                    <a:pt x="102038" y="82803"/>
                  </a:lnTo>
                  <a:lnTo>
                    <a:pt x="107461" y="88941"/>
                  </a:lnTo>
                  <a:lnTo>
                    <a:pt x="111618" y="88809"/>
                  </a:lnTo>
                  <a:lnTo>
                    <a:pt x="114017" y="83494"/>
                  </a:lnTo>
                  <a:lnTo>
                    <a:pt x="115197" y="74448"/>
                  </a:lnTo>
                  <a:lnTo>
                    <a:pt x="116052" y="63250"/>
                  </a:lnTo>
                  <a:lnTo>
                    <a:pt x="117540" y="51622"/>
                  </a:lnTo>
                  <a:lnTo>
                    <a:pt x="120096" y="40546"/>
                  </a:lnTo>
                  <a:lnTo>
                    <a:pt x="123768" y="30992"/>
                  </a:lnTo>
                  <a:lnTo>
                    <a:pt x="129241" y="24471"/>
                  </a:lnTo>
                  <a:lnTo>
                    <a:pt x="136544" y="21811"/>
                  </a:lnTo>
                  <a:lnTo>
                    <a:pt x="144018" y="22712"/>
                  </a:lnTo>
                  <a:lnTo>
                    <a:pt x="151238" y="26438"/>
                  </a:lnTo>
                  <a:lnTo>
                    <a:pt x="158114" y="32415"/>
                  </a:lnTo>
                  <a:lnTo>
                    <a:pt x="164436" y="40352"/>
                  </a:lnTo>
                  <a:lnTo>
                    <a:pt x="170133" y="49930"/>
                  </a:lnTo>
                  <a:lnTo>
                    <a:pt x="175263" y="60793"/>
                  </a:lnTo>
                  <a:lnTo>
                    <a:pt x="179934" y="72613"/>
                  </a:lnTo>
                  <a:lnTo>
                    <a:pt x="184257" y="85123"/>
                  </a:lnTo>
                  <a:lnTo>
                    <a:pt x="188329" y="98117"/>
                  </a:lnTo>
                  <a:lnTo>
                    <a:pt x="192224" y="111447"/>
                  </a:lnTo>
                  <a:lnTo>
                    <a:pt x="195995" y="125002"/>
                  </a:lnTo>
                  <a:lnTo>
                    <a:pt x="199682" y="138546"/>
                  </a:lnTo>
                  <a:lnTo>
                    <a:pt x="203310" y="151720"/>
                  </a:lnTo>
                  <a:lnTo>
                    <a:pt x="206904" y="164292"/>
                  </a:lnTo>
                  <a:lnTo>
                    <a:pt x="210657" y="173887"/>
                  </a:lnTo>
                  <a:lnTo>
                    <a:pt x="214069" y="177451"/>
                  </a:lnTo>
                  <a:lnTo>
                    <a:pt x="215991" y="175850"/>
                  </a:lnTo>
                  <a:lnTo>
                    <a:pt x="216373" y="170831"/>
                  </a:lnTo>
                  <a:lnTo>
                    <a:pt x="215890" y="163709"/>
                  </a:lnTo>
                  <a:lnTo>
                    <a:pt x="215503" y="155308"/>
                  </a:lnTo>
                  <a:lnTo>
                    <a:pt x="215739" y="146134"/>
                  </a:lnTo>
                  <a:lnTo>
                    <a:pt x="217055" y="136812"/>
                  </a:lnTo>
                  <a:lnTo>
                    <a:pt x="219992" y="128136"/>
                  </a:lnTo>
                  <a:lnTo>
                    <a:pt x="224677" y="120479"/>
                  </a:lnTo>
                  <a:lnTo>
                    <a:pt x="231079" y="114012"/>
                  </a:lnTo>
                  <a:lnTo>
                    <a:pt x="239186" y="108880"/>
                  </a:lnTo>
                  <a:lnTo>
                    <a:pt x="248817" y="105015"/>
                  </a:lnTo>
                  <a:lnTo>
                    <a:pt x="259517" y="102044"/>
                  </a:lnTo>
                  <a:lnTo>
                    <a:pt x="270682" y="99418"/>
                  </a:lnTo>
                  <a:lnTo>
                    <a:pt x="281927" y="96790"/>
                  </a:lnTo>
                  <a:lnTo>
                    <a:pt x="293085" y="94021"/>
                  </a:lnTo>
                  <a:lnTo>
                    <a:pt x="304109" y="91081"/>
                  </a:lnTo>
                  <a:lnTo>
                    <a:pt x="314997" y="87981"/>
                  </a:lnTo>
                  <a:lnTo>
                    <a:pt x="325445" y="84423"/>
                  </a:lnTo>
                  <a:lnTo>
                    <a:pt x="334862" y="79825"/>
                  </a:lnTo>
                  <a:lnTo>
                    <a:pt x="342999" y="73952"/>
                  </a:lnTo>
                  <a:lnTo>
                    <a:pt x="349445" y="66890"/>
                  </a:lnTo>
                  <a:lnTo>
                    <a:pt x="353496" y="58853"/>
                  </a:lnTo>
                  <a:lnTo>
                    <a:pt x="354988" y="50086"/>
                  </a:lnTo>
                  <a:lnTo>
                    <a:pt x="354058" y="41115"/>
                  </a:lnTo>
                  <a:lnTo>
                    <a:pt x="350858" y="32713"/>
                  </a:lnTo>
                  <a:lnTo>
                    <a:pt x="345710" y="25265"/>
                  </a:lnTo>
                  <a:lnTo>
                    <a:pt x="339018" y="19115"/>
                  </a:lnTo>
                  <a:lnTo>
                    <a:pt x="331175" y="14733"/>
                  </a:lnTo>
                  <a:lnTo>
                    <a:pt x="322502" y="12205"/>
                  </a:lnTo>
                  <a:lnTo>
                    <a:pt x="313412" y="11625"/>
                  </a:lnTo>
                  <a:lnTo>
                    <a:pt x="304391" y="13273"/>
                  </a:lnTo>
                  <a:lnTo>
                    <a:pt x="295699" y="17087"/>
                  </a:lnTo>
                  <a:lnTo>
                    <a:pt x="287560" y="22900"/>
                  </a:lnTo>
                  <a:lnTo>
                    <a:pt x="280240" y="30614"/>
                  </a:lnTo>
                  <a:lnTo>
                    <a:pt x="273796" y="39984"/>
                  </a:lnTo>
                  <a:lnTo>
                    <a:pt x="268128" y="50681"/>
                  </a:lnTo>
                  <a:lnTo>
                    <a:pt x="263079" y="62376"/>
                  </a:lnTo>
                  <a:lnTo>
                    <a:pt x="258502" y="74795"/>
                  </a:lnTo>
                  <a:lnTo>
                    <a:pt x="254595" y="87726"/>
                  </a:lnTo>
                  <a:lnTo>
                    <a:pt x="251876" y="101012"/>
                  </a:lnTo>
                  <a:lnTo>
                    <a:pt x="250528" y="114537"/>
                  </a:lnTo>
                  <a:lnTo>
                    <a:pt x="250437" y="128060"/>
                  </a:lnTo>
                  <a:lnTo>
                    <a:pt x="251363" y="141220"/>
                  </a:lnTo>
                  <a:lnTo>
                    <a:pt x="253066" y="153846"/>
                  </a:lnTo>
                  <a:lnTo>
                    <a:pt x="255496" y="165782"/>
                  </a:lnTo>
                  <a:lnTo>
                    <a:pt x="258798" y="176807"/>
                  </a:lnTo>
                  <a:lnTo>
                    <a:pt x="262984" y="186885"/>
                  </a:lnTo>
                  <a:lnTo>
                    <a:pt x="268098" y="195976"/>
                  </a:lnTo>
                  <a:lnTo>
                    <a:pt x="274288" y="203943"/>
                  </a:lnTo>
                  <a:lnTo>
                    <a:pt x="281532" y="210815"/>
                  </a:lnTo>
                  <a:lnTo>
                    <a:pt x="289838" y="216432"/>
                  </a:lnTo>
                  <a:lnTo>
                    <a:pt x="299318" y="220381"/>
                  </a:lnTo>
                  <a:lnTo>
                    <a:pt x="309903" y="222598"/>
                  </a:lnTo>
                  <a:lnTo>
                    <a:pt x="320999" y="223458"/>
                  </a:lnTo>
                  <a:lnTo>
                    <a:pt x="332758" y="223687"/>
                  </a:lnTo>
                  <a:lnTo>
                    <a:pt x="347330" y="223307"/>
                  </a:lnTo>
                  <a:lnTo>
                    <a:pt x="368497" y="2223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8746342" y="5804414"/>
              <a:ext cx="10530" cy="21058"/>
            </a:xfrm>
            <a:custGeom>
              <a:avLst/>
              <a:gdLst/>
              <a:ahLst/>
              <a:cxnLst/>
              <a:rect l="0" t="0" r="0" b="0"/>
              <a:pathLst>
                <a:path w="10530" h="21058">
                  <a:moveTo>
                    <a:pt x="0" y="0"/>
                  </a:moveTo>
                  <a:lnTo>
                    <a:pt x="10529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8262029" y="5562262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8" name="Group 137"/>
          <p:cNvGrpSpPr/>
          <p:nvPr/>
        </p:nvGrpSpPr>
        <p:grpSpPr>
          <a:xfrm>
            <a:off x="602464" y="58589"/>
            <a:ext cx="1524293" cy="384704"/>
            <a:chOff x="602464" y="58589"/>
            <a:chExt cx="1524293" cy="384704"/>
          </a:xfrm>
        </p:grpSpPr>
        <p:sp>
          <p:nvSpPr>
            <p:cNvPr id="128" name="Freeform 127"/>
            <p:cNvSpPr/>
            <p:nvPr/>
          </p:nvSpPr>
          <p:spPr>
            <a:xfrm>
              <a:off x="602464" y="58589"/>
              <a:ext cx="218759" cy="346507"/>
            </a:xfrm>
            <a:custGeom>
              <a:avLst/>
              <a:gdLst/>
              <a:ahLst/>
              <a:cxnLst/>
              <a:rect l="0" t="0" r="0" b="0"/>
              <a:pathLst>
                <a:path w="218759" h="346507">
                  <a:moveTo>
                    <a:pt x="166116" y="25638"/>
                  </a:moveTo>
                  <a:lnTo>
                    <a:pt x="157382" y="22638"/>
                  </a:lnTo>
                  <a:lnTo>
                    <a:pt x="149675" y="19215"/>
                  </a:lnTo>
                  <a:lnTo>
                    <a:pt x="142264" y="15028"/>
                  </a:lnTo>
                  <a:lnTo>
                    <a:pt x="134657" y="10474"/>
                  </a:lnTo>
                  <a:lnTo>
                    <a:pt x="126182" y="6289"/>
                  </a:lnTo>
                  <a:lnTo>
                    <a:pt x="116559" y="2874"/>
                  </a:lnTo>
                  <a:lnTo>
                    <a:pt x="106163" y="609"/>
                  </a:lnTo>
                  <a:lnTo>
                    <a:pt x="95800" y="0"/>
                  </a:lnTo>
                  <a:lnTo>
                    <a:pt x="85944" y="1159"/>
                  </a:lnTo>
                  <a:lnTo>
                    <a:pt x="76717" y="4041"/>
                  </a:lnTo>
                  <a:lnTo>
                    <a:pt x="68068" y="8635"/>
                  </a:lnTo>
                  <a:lnTo>
                    <a:pt x="59888" y="14758"/>
                  </a:lnTo>
                  <a:lnTo>
                    <a:pt x="52226" y="22121"/>
                  </a:lnTo>
                  <a:lnTo>
                    <a:pt x="45292" y="30424"/>
                  </a:lnTo>
                  <a:lnTo>
                    <a:pt x="39136" y="39413"/>
                  </a:lnTo>
                  <a:lnTo>
                    <a:pt x="33509" y="48887"/>
                  </a:lnTo>
                  <a:lnTo>
                    <a:pt x="27961" y="58698"/>
                  </a:lnTo>
                  <a:lnTo>
                    <a:pt x="22235" y="68751"/>
                  </a:lnTo>
                  <a:lnTo>
                    <a:pt x="16575" y="79299"/>
                  </a:lnTo>
                  <a:lnTo>
                    <a:pt x="11607" y="90904"/>
                  </a:lnTo>
                  <a:lnTo>
                    <a:pt x="7637" y="103788"/>
                  </a:lnTo>
                  <a:lnTo>
                    <a:pt x="4650" y="117696"/>
                  </a:lnTo>
                  <a:lnTo>
                    <a:pt x="2488" y="132103"/>
                  </a:lnTo>
                  <a:lnTo>
                    <a:pt x="966" y="146647"/>
                  </a:lnTo>
                  <a:lnTo>
                    <a:pt x="79" y="161157"/>
                  </a:lnTo>
                  <a:lnTo>
                    <a:pt x="0" y="175578"/>
                  </a:lnTo>
                  <a:lnTo>
                    <a:pt x="758" y="189906"/>
                  </a:lnTo>
                  <a:lnTo>
                    <a:pt x="2249" y="204154"/>
                  </a:lnTo>
                  <a:lnTo>
                    <a:pt x="4320" y="218340"/>
                  </a:lnTo>
                  <a:lnTo>
                    <a:pt x="6828" y="232477"/>
                  </a:lnTo>
                  <a:lnTo>
                    <a:pt x="9818" y="246412"/>
                  </a:lnTo>
                  <a:lnTo>
                    <a:pt x="13503" y="259850"/>
                  </a:lnTo>
                  <a:lnTo>
                    <a:pt x="17949" y="272663"/>
                  </a:lnTo>
                  <a:lnTo>
                    <a:pt x="23240" y="284724"/>
                  </a:lnTo>
                  <a:lnTo>
                    <a:pt x="29549" y="295832"/>
                  </a:lnTo>
                  <a:lnTo>
                    <a:pt x="36869" y="305966"/>
                  </a:lnTo>
                  <a:lnTo>
                    <a:pt x="45057" y="315094"/>
                  </a:lnTo>
                  <a:lnTo>
                    <a:pt x="53924" y="323087"/>
                  </a:lnTo>
                  <a:lnTo>
                    <a:pt x="63299" y="329981"/>
                  </a:lnTo>
                  <a:lnTo>
                    <a:pt x="73203" y="335781"/>
                  </a:lnTo>
                  <a:lnTo>
                    <a:pt x="83836" y="340387"/>
                  </a:lnTo>
                  <a:lnTo>
                    <a:pt x="95240" y="343848"/>
                  </a:lnTo>
                  <a:lnTo>
                    <a:pt x="107000" y="346021"/>
                  </a:lnTo>
                  <a:lnTo>
                    <a:pt x="118361" y="346506"/>
                  </a:lnTo>
                  <a:lnTo>
                    <a:pt x="128927" y="345233"/>
                  </a:lnTo>
                  <a:lnTo>
                    <a:pt x="138648" y="342260"/>
                  </a:lnTo>
                  <a:lnTo>
                    <a:pt x="147638" y="337599"/>
                  </a:lnTo>
                  <a:lnTo>
                    <a:pt x="156055" y="331431"/>
                  </a:lnTo>
                  <a:lnTo>
                    <a:pt x="164047" y="324206"/>
                  </a:lnTo>
                  <a:lnTo>
                    <a:pt x="171736" y="316527"/>
                  </a:lnTo>
                  <a:lnTo>
                    <a:pt x="179207" y="308784"/>
                  </a:lnTo>
                  <a:lnTo>
                    <a:pt x="186416" y="301444"/>
                  </a:lnTo>
                  <a:lnTo>
                    <a:pt x="194010" y="294421"/>
                  </a:lnTo>
                  <a:lnTo>
                    <a:pt x="203776" y="287103"/>
                  </a:lnTo>
                  <a:lnTo>
                    <a:pt x="218758" y="27832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873865" y="284269"/>
              <a:ext cx="10529" cy="115814"/>
            </a:xfrm>
            <a:custGeom>
              <a:avLst/>
              <a:gdLst/>
              <a:ahLst/>
              <a:cxnLst/>
              <a:rect l="0" t="0" r="0" b="0"/>
              <a:pathLst>
                <a:path w="10529" h="115814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4" y="34458"/>
                  </a:lnTo>
                  <a:lnTo>
                    <a:pt x="177" y="46446"/>
                  </a:lnTo>
                  <a:lnTo>
                    <a:pt x="825" y="58458"/>
                  </a:lnTo>
                  <a:lnTo>
                    <a:pt x="2074" y="70247"/>
                  </a:lnTo>
                  <a:lnTo>
                    <a:pt x="3735" y="81294"/>
                  </a:lnTo>
                  <a:lnTo>
                    <a:pt x="5562" y="91818"/>
                  </a:lnTo>
                  <a:lnTo>
                    <a:pt x="7716" y="102741"/>
                  </a:lnTo>
                  <a:lnTo>
                    <a:pt x="10528" y="11581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873865" y="168455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958093" y="221098"/>
              <a:ext cx="84229" cy="137196"/>
            </a:xfrm>
            <a:custGeom>
              <a:avLst/>
              <a:gdLst/>
              <a:ahLst/>
              <a:cxnLst/>
              <a:rect l="0" t="0" r="0" b="0"/>
              <a:pathLst>
                <a:path w="84229" h="137196">
                  <a:moveTo>
                    <a:pt x="0" y="63171"/>
                  </a:moveTo>
                  <a:lnTo>
                    <a:pt x="2933" y="74839"/>
                  </a:lnTo>
                  <a:lnTo>
                    <a:pt x="5716" y="85328"/>
                  </a:lnTo>
                  <a:lnTo>
                    <a:pt x="8615" y="95634"/>
                  </a:lnTo>
                  <a:lnTo>
                    <a:pt x="11656" y="106108"/>
                  </a:lnTo>
                  <a:lnTo>
                    <a:pt x="14821" y="117100"/>
                  </a:lnTo>
                  <a:lnTo>
                    <a:pt x="18050" y="128632"/>
                  </a:lnTo>
                  <a:lnTo>
                    <a:pt x="20097" y="136793"/>
                  </a:lnTo>
                  <a:lnTo>
                    <a:pt x="19778" y="137195"/>
                  </a:lnTo>
                  <a:lnTo>
                    <a:pt x="18066" y="132027"/>
                  </a:lnTo>
                  <a:lnTo>
                    <a:pt x="15634" y="123501"/>
                  </a:lnTo>
                  <a:lnTo>
                    <a:pt x="12803" y="112940"/>
                  </a:lnTo>
                  <a:lnTo>
                    <a:pt x="9896" y="101124"/>
                  </a:lnTo>
                  <a:lnTo>
                    <a:pt x="7313" y="88519"/>
                  </a:lnTo>
                  <a:lnTo>
                    <a:pt x="5251" y="75422"/>
                  </a:lnTo>
                  <a:lnTo>
                    <a:pt x="4204" y="62339"/>
                  </a:lnTo>
                  <a:lnTo>
                    <a:pt x="5015" y="49999"/>
                  </a:lnTo>
                  <a:lnTo>
                    <a:pt x="7977" y="38741"/>
                  </a:lnTo>
                  <a:lnTo>
                    <a:pt x="13070" y="28875"/>
                  </a:lnTo>
                  <a:lnTo>
                    <a:pt x="20225" y="20842"/>
                  </a:lnTo>
                  <a:lnTo>
                    <a:pt x="29172" y="14700"/>
                  </a:lnTo>
                  <a:lnTo>
                    <a:pt x="39129" y="10191"/>
                  </a:lnTo>
                  <a:lnTo>
                    <a:pt x="49983" y="6495"/>
                  </a:lnTo>
                  <a:lnTo>
                    <a:pt x="63801" y="3283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1096152" y="262197"/>
              <a:ext cx="125154" cy="140394"/>
            </a:xfrm>
            <a:custGeom>
              <a:avLst/>
              <a:gdLst/>
              <a:ahLst/>
              <a:cxnLst/>
              <a:rect l="0" t="0" r="0" b="0"/>
              <a:pathLst>
                <a:path w="125154" h="140394">
                  <a:moveTo>
                    <a:pt x="83039" y="11543"/>
                  </a:moveTo>
                  <a:lnTo>
                    <a:pt x="77105" y="5877"/>
                  </a:lnTo>
                  <a:lnTo>
                    <a:pt x="70900" y="2233"/>
                  </a:lnTo>
                  <a:lnTo>
                    <a:pt x="63809" y="328"/>
                  </a:lnTo>
                  <a:lnTo>
                    <a:pt x="56041" y="0"/>
                  </a:lnTo>
                  <a:lnTo>
                    <a:pt x="48043" y="1267"/>
                  </a:lnTo>
                  <a:lnTo>
                    <a:pt x="40102" y="3997"/>
                  </a:lnTo>
                  <a:lnTo>
                    <a:pt x="32328" y="8090"/>
                  </a:lnTo>
                  <a:lnTo>
                    <a:pt x="24735" y="13574"/>
                  </a:lnTo>
                  <a:lnTo>
                    <a:pt x="17311" y="20336"/>
                  </a:lnTo>
                  <a:lnTo>
                    <a:pt x="10515" y="28315"/>
                  </a:lnTo>
                  <a:lnTo>
                    <a:pt x="5235" y="37572"/>
                  </a:lnTo>
                  <a:lnTo>
                    <a:pt x="1834" y="48018"/>
                  </a:lnTo>
                  <a:lnTo>
                    <a:pt x="195" y="59286"/>
                  </a:lnTo>
                  <a:lnTo>
                    <a:pt x="0" y="70841"/>
                  </a:lnTo>
                  <a:lnTo>
                    <a:pt x="910" y="82347"/>
                  </a:lnTo>
                  <a:lnTo>
                    <a:pt x="2789" y="93512"/>
                  </a:lnTo>
                  <a:lnTo>
                    <a:pt x="5712" y="104010"/>
                  </a:lnTo>
                  <a:lnTo>
                    <a:pt x="9644" y="113726"/>
                  </a:lnTo>
                  <a:lnTo>
                    <a:pt x="14758" y="122403"/>
                  </a:lnTo>
                  <a:lnTo>
                    <a:pt x="21478" y="129561"/>
                  </a:lnTo>
                  <a:lnTo>
                    <a:pt x="29888" y="135071"/>
                  </a:lnTo>
                  <a:lnTo>
                    <a:pt x="39622" y="138788"/>
                  </a:lnTo>
                  <a:lnTo>
                    <a:pt x="50066" y="140393"/>
                  </a:lnTo>
                  <a:lnTo>
                    <a:pt x="60786" y="139912"/>
                  </a:lnTo>
                  <a:lnTo>
                    <a:pt x="71406" y="137489"/>
                  </a:lnTo>
                  <a:lnTo>
                    <a:pt x="81529" y="133205"/>
                  </a:lnTo>
                  <a:lnTo>
                    <a:pt x="90991" y="127302"/>
                  </a:lnTo>
                  <a:lnTo>
                    <a:pt x="99523" y="120567"/>
                  </a:lnTo>
                  <a:lnTo>
                    <a:pt x="107493" y="113574"/>
                  </a:lnTo>
                  <a:lnTo>
                    <a:pt x="115600" y="105715"/>
                  </a:lnTo>
                  <a:lnTo>
                    <a:pt x="125153" y="9577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1236552" y="94756"/>
              <a:ext cx="16340" cy="294799"/>
            </a:xfrm>
            <a:custGeom>
              <a:avLst/>
              <a:gdLst/>
              <a:ahLst/>
              <a:cxnLst/>
              <a:rect l="0" t="0" r="0" b="0"/>
              <a:pathLst>
                <a:path w="16340" h="294799">
                  <a:moveTo>
                    <a:pt x="5810" y="0"/>
                  </a:moveTo>
                  <a:lnTo>
                    <a:pt x="3011" y="8935"/>
                  </a:lnTo>
                  <a:lnTo>
                    <a:pt x="1509" y="18562"/>
                  </a:lnTo>
                  <a:lnTo>
                    <a:pt x="1193" y="29845"/>
                  </a:lnTo>
                  <a:lnTo>
                    <a:pt x="1527" y="42340"/>
                  </a:lnTo>
                  <a:lnTo>
                    <a:pt x="1698" y="55171"/>
                  </a:lnTo>
                  <a:lnTo>
                    <a:pt x="1270" y="67794"/>
                  </a:lnTo>
                  <a:lnTo>
                    <a:pt x="473" y="80177"/>
                  </a:lnTo>
                  <a:lnTo>
                    <a:pt x="0" y="92621"/>
                  </a:lnTo>
                  <a:lnTo>
                    <a:pt x="232" y="105324"/>
                  </a:lnTo>
                  <a:lnTo>
                    <a:pt x="1066" y="118497"/>
                  </a:lnTo>
                  <a:lnTo>
                    <a:pt x="2098" y="132420"/>
                  </a:lnTo>
                  <a:lnTo>
                    <a:pt x="3060" y="147165"/>
                  </a:lnTo>
                  <a:lnTo>
                    <a:pt x="4010" y="162647"/>
                  </a:lnTo>
                  <a:lnTo>
                    <a:pt x="5248" y="178718"/>
                  </a:lnTo>
                  <a:lnTo>
                    <a:pt x="6925" y="195224"/>
                  </a:lnTo>
                  <a:lnTo>
                    <a:pt x="8890" y="211859"/>
                  </a:lnTo>
                  <a:lnTo>
                    <a:pt x="10961" y="230122"/>
                  </a:lnTo>
                  <a:lnTo>
                    <a:pt x="13321" y="254968"/>
                  </a:lnTo>
                  <a:lnTo>
                    <a:pt x="16339" y="29479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1299736" y="232642"/>
              <a:ext cx="142669" cy="201573"/>
            </a:xfrm>
            <a:custGeom>
              <a:avLst/>
              <a:gdLst/>
              <a:ahLst/>
              <a:cxnLst/>
              <a:rect l="0" t="0" r="0" b="0"/>
              <a:pathLst>
                <a:path w="142669" h="201573">
                  <a:moveTo>
                    <a:pt x="5797" y="104269"/>
                  </a:moveTo>
                  <a:lnTo>
                    <a:pt x="17465" y="104202"/>
                  </a:lnTo>
                  <a:lnTo>
                    <a:pt x="27954" y="103562"/>
                  </a:lnTo>
                  <a:lnTo>
                    <a:pt x="38251" y="102261"/>
                  </a:lnTo>
                  <a:lnTo>
                    <a:pt x="48380" y="100228"/>
                  </a:lnTo>
                  <a:lnTo>
                    <a:pt x="58075" y="97264"/>
                  </a:lnTo>
                  <a:lnTo>
                    <a:pt x="67207" y="93339"/>
                  </a:lnTo>
                  <a:lnTo>
                    <a:pt x="75637" y="88417"/>
                  </a:lnTo>
                  <a:lnTo>
                    <a:pt x="83150" y="82365"/>
                  </a:lnTo>
                  <a:lnTo>
                    <a:pt x="89712" y="75216"/>
                  </a:lnTo>
                  <a:lnTo>
                    <a:pt x="95117" y="66976"/>
                  </a:lnTo>
                  <a:lnTo>
                    <a:pt x="98925" y="57542"/>
                  </a:lnTo>
                  <a:lnTo>
                    <a:pt x="101033" y="46987"/>
                  </a:lnTo>
                  <a:lnTo>
                    <a:pt x="101312" y="35985"/>
                  </a:lnTo>
                  <a:lnTo>
                    <a:pt x="99456" y="25673"/>
                  </a:lnTo>
                  <a:lnTo>
                    <a:pt x="95497" y="16643"/>
                  </a:lnTo>
                  <a:lnTo>
                    <a:pt x="89586" y="9278"/>
                  </a:lnTo>
                  <a:lnTo>
                    <a:pt x="81806" y="4006"/>
                  </a:lnTo>
                  <a:lnTo>
                    <a:pt x="72400" y="848"/>
                  </a:lnTo>
                  <a:lnTo>
                    <a:pt x="62018" y="0"/>
                  </a:lnTo>
                  <a:lnTo>
                    <a:pt x="51600" y="1991"/>
                  </a:lnTo>
                  <a:lnTo>
                    <a:pt x="41678" y="6842"/>
                  </a:lnTo>
                  <a:lnTo>
                    <a:pt x="32562" y="13994"/>
                  </a:lnTo>
                  <a:lnTo>
                    <a:pt x="24511" y="22612"/>
                  </a:lnTo>
                  <a:lnTo>
                    <a:pt x="17547" y="32077"/>
                  </a:lnTo>
                  <a:lnTo>
                    <a:pt x="11684" y="42344"/>
                  </a:lnTo>
                  <a:lnTo>
                    <a:pt x="7028" y="53818"/>
                  </a:lnTo>
                  <a:lnTo>
                    <a:pt x="3525" y="66637"/>
                  </a:lnTo>
                  <a:lnTo>
                    <a:pt x="1152" y="80347"/>
                  </a:lnTo>
                  <a:lnTo>
                    <a:pt x="0" y="94096"/>
                  </a:lnTo>
                  <a:lnTo>
                    <a:pt x="6" y="107382"/>
                  </a:lnTo>
                  <a:lnTo>
                    <a:pt x="1144" y="120067"/>
                  </a:lnTo>
                  <a:lnTo>
                    <a:pt x="3504" y="132192"/>
                  </a:lnTo>
                  <a:lnTo>
                    <a:pt x="7020" y="143859"/>
                  </a:lnTo>
                  <a:lnTo>
                    <a:pt x="11670" y="155017"/>
                  </a:lnTo>
                  <a:lnTo>
                    <a:pt x="17539" y="165451"/>
                  </a:lnTo>
                  <a:lnTo>
                    <a:pt x="24566" y="175096"/>
                  </a:lnTo>
                  <a:lnTo>
                    <a:pt x="32726" y="183710"/>
                  </a:lnTo>
                  <a:lnTo>
                    <a:pt x="42105" y="190819"/>
                  </a:lnTo>
                  <a:lnTo>
                    <a:pt x="52633" y="196293"/>
                  </a:lnTo>
                  <a:lnTo>
                    <a:pt x="63956" y="199985"/>
                  </a:lnTo>
                  <a:lnTo>
                    <a:pt x="75548" y="201572"/>
                  </a:lnTo>
                  <a:lnTo>
                    <a:pt x="87075" y="201088"/>
                  </a:lnTo>
                  <a:lnTo>
                    <a:pt x="98151" y="198958"/>
                  </a:lnTo>
                  <a:lnTo>
                    <a:pt x="109447" y="195507"/>
                  </a:lnTo>
                  <a:lnTo>
                    <a:pt x="123066" y="189318"/>
                  </a:lnTo>
                  <a:lnTo>
                    <a:pt x="142668" y="17796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1729351" y="115813"/>
              <a:ext cx="7852" cy="315856"/>
            </a:xfrm>
            <a:custGeom>
              <a:avLst/>
              <a:gdLst/>
              <a:ahLst/>
              <a:cxnLst/>
              <a:rect l="0" t="0" r="0" b="0"/>
              <a:pathLst>
                <a:path w="7852" h="315856">
                  <a:moveTo>
                    <a:pt x="7851" y="0"/>
                  </a:moveTo>
                  <a:lnTo>
                    <a:pt x="7784" y="14535"/>
                  </a:lnTo>
                  <a:lnTo>
                    <a:pt x="7143" y="27166"/>
                  </a:lnTo>
                  <a:lnTo>
                    <a:pt x="5851" y="39075"/>
                  </a:lnTo>
                  <a:lnTo>
                    <a:pt x="4165" y="50730"/>
                  </a:lnTo>
                  <a:lnTo>
                    <a:pt x="2496" y="62570"/>
                  </a:lnTo>
                  <a:lnTo>
                    <a:pt x="1088" y="74806"/>
                  </a:lnTo>
                  <a:lnTo>
                    <a:pt x="162" y="87301"/>
                  </a:lnTo>
                  <a:lnTo>
                    <a:pt x="0" y="99692"/>
                  </a:lnTo>
                  <a:lnTo>
                    <a:pt x="669" y="111781"/>
                  </a:lnTo>
                  <a:lnTo>
                    <a:pt x="1916" y="124018"/>
                  </a:lnTo>
                  <a:lnTo>
                    <a:pt x="3285" y="137365"/>
                  </a:lnTo>
                  <a:lnTo>
                    <a:pt x="4496" y="152266"/>
                  </a:lnTo>
                  <a:lnTo>
                    <a:pt x="5459" y="168360"/>
                  </a:lnTo>
                  <a:lnTo>
                    <a:pt x="6180" y="184781"/>
                  </a:lnTo>
                  <a:lnTo>
                    <a:pt x="6694" y="200971"/>
                  </a:lnTo>
                  <a:lnTo>
                    <a:pt x="6887" y="216569"/>
                  </a:lnTo>
                  <a:lnTo>
                    <a:pt x="6491" y="231263"/>
                  </a:lnTo>
                  <a:lnTo>
                    <a:pt x="5421" y="244987"/>
                  </a:lnTo>
                  <a:lnTo>
                    <a:pt x="4079" y="257791"/>
                  </a:lnTo>
                  <a:lnTo>
                    <a:pt x="3246" y="271202"/>
                  </a:lnTo>
                  <a:lnTo>
                    <a:pt x="3967" y="288634"/>
                  </a:lnTo>
                  <a:lnTo>
                    <a:pt x="7851" y="31585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1631917" y="252683"/>
              <a:ext cx="189514" cy="4695"/>
            </a:xfrm>
            <a:custGeom>
              <a:avLst/>
              <a:gdLst/>
              <a:ahLst/>
              <a:cxnLst/>
              <a:rect l="0" t="0" r="0" b="0"/>
              <a:pathLst>
                <a:path w="189514" h="4695">
                  <a:moveTo>
                    <a:pt x="189513" y="0"/>
                  </a:moveTo>
                  <a:lnTo>
                    <a:pt x="177845" y="67"/>
                  </a:lnTo>
                  <a:lnTo>
                    <a:pt x="167356" y="708"/>
                  </a:lnTo>
                  <a:lnTo>
                    <a:pt x="157054" y="1995"/>
                  </a:lnTo>
                  <a:lnTo>
                    <a:pt x="146753" y="3509"/>
                  </a:lnTo>
                  <a:lnTo>
                    <a:pt x="136409" y="4529"/>
                  </a:lnTo>
                  <a:lnTo>
                    <a:pt x="126015" y="4694"/>
                  </a:lnTo>
                  <a:lnTo>
                    <a:pt x="115414" y="4139"/>
                  </a:lnTo>
                  <a:lnTo>
                    <a:pt x="104307" y="3301"/>
                  </a:lnTo>
                  <a:lnTo>
                    <a:pt x="92574" y="2478"/>
                  </a:lnTo>
                  <a:lnTo>
                    <a:pt x="80254" y="1791"/>
                  </a:lnTo>
                  <a:lnTo>
                    <a:pt x="67452" y="1263"/>
                  </a:lnTo>
                  <a:lnTo>
                    <a:pt x="54301" y="876"/>
                  </a:lnTo>
                  <a:lnTo>
                    <a:pt x="41508" y="600"/>
                  </a:lnTo>
                  <a:lnTo>
                    <a:pt x="29086" y="378"/>
                  </a:lnTo>
                  <a:lnTo>
                    <a:pt x="15948" y="18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1821430" y="105284"/>
              <a:ext cx="305327" cy="338009"/>
            </a:xfrm>
            <a:custGeom>
              <a:avLst/>
              <a:gdLst/>
              <a:ahLst/>
              <a:cxnLst/>
              <a:rect l="0" t="0" r="0" b="0"/>
              <a:pathLst>
                <a:path w="305327" h="338009">
                  <a:moveTo>
                    <a:pt x="0" y="0"/>
                  </a:moveTo>
                  <a:lnTo>
                    <a:pt x="66" y="11669"/>
                  </a:lnTo>
                  <a:lnTo>
                    <a:pt x="707" y="22157"/>
                  </a:lnTo>
                  <a:lnTo>
                    <a:pt x="1999" y="32464"/>
                  </a:lnTo>
                  <a:lnTo>
                    <a:pt x="3686" y="42938"/>
                  </a:lnTo>
                  <a:lnTo>
                    <a:pt x="5354" y="53930"/>
                  </a:lnTo>
                  <a:lnTo>
                    <a:pt x="6772" y="65568"/>
                  </a:lnTo>
                  <a:lnTo>
                    <a:pt x="8043" y="77649"/>
                  </a:lnTo>
                  <a:lnTo>
                    <a:pt x="9502" y="89755"/>
                  </a:lnTo>
                  <a:lnTo>
                    <a:pt x="11330" y="101642"/>
                  </a:lnTo>
                  <a:lnTo>
                    <a:pt x="13388" y="113403"/>
                  </a:lnTo>
                  <a:lnTo>
                    <a:pt x="15316" y="125365"/>
                  </a:lnTo>
                  <a:lnTo>
                    <a:pt x="16915" y="137714"/>
                  </a:lnTo>
                  <a:lnTo>
                    <a:pt x="18310" y="150636"/>
                  </a:lnTo>
                  <a:lnTo>
                    <a:pt x="19854" y="164382"/>
                  </a:lnTo>
                  <a:lnTo>
                    <a:pt x="21740" y="179001"/>
                  </a:lnTo>
                  <a:lnTo>
                    <a:pt x="23837" y="194227"/>
                  </a:lnTo>
                  <a:lnTo>
                    <a:pt x="25791" y="209594"/>
                  </a:lnTo>
                  <a:lnTo>
                    <a:pt x="27403" y="224817"/>
                  </a:lnTo>
                  <a:lnTo>
                    <a:pt x="28637" y="239800"/>
                  </a:lnTo>
                  <a:lnTo>
                    <a:pt x="29541" y="254547"/>
                  </a:lnTo>
                  <a:lnTo>
                    <a:pt x="30184" y="268998"/>
                  </a:lnTo>
                  <a:lnTo>
                    <a:pt x="30663" y="279778"/>
                  </a:lnTo>
                  <a:lnTo>
                    <a:pt x="31030" y="282766"/>
                  </a:lnTo>
                  <a:lnTo>
                    <a:pt x="31270" y="279523"/>
                  </a:lnTo>
                  <a:lnTo>
                    <a:pt x="31579" y="272422"/>
                  </a:lnTo>
                  <a:lnTo>
                    <a:pt x="32305" y="263297"/>
                  </a:lnTo>
                  <a:lnTo>
                    <a:pt x="33611" y="253236"/>
                  </a:lnTo>
                  <a:lnTo>
                    <a:pt x="35807" y="243115"/>
                  </a:lnTo>
                  <a:lnTo>
                    <a:pt x="39414" y="233801"/>
                  </a:lnTo>
                  <a:lnTo>
                    <a:pt x="44581" y="225683"/>
                  </a:lnTo>
                  <a:lnTo>
                    <a:pt x="50983" y="219390"/>
                  </a:lnTo>
                  <a:lnTo>
                    <a:pt x="58035" y="215962"/>
                  </a:lnTo>
                  <a:lnTo>
                    <a:pt x="65326" y="215694"/>
                  </a:lnTo>
                  <a:lnTo>
                    <a:pt x="72489" y="218257"/>
                  </a:lnTo>
                  <a:lnTo>
                    <a:pt x="79138" y="223091"/>
                  </a:lnTo>
                  <a:lnTo>
                    <a:pt x="85122" y="229632"/>
                  </a:lnTo>
                  <a:lnTo>
                    <a:pt x="90478" y="237408"/>
                  </a:lnTo>
                  <a:lnTo>
                    <a:pt x="95317" y="246054"/>
                  </a:lnTo>
                  <a:lnTo>
                    <a:pt x="99762" y="255306"/>
                  </a:lnTo>
                  <a:lnTo>
                    <a:pt x="103919" y="264971"/>
                  </a:lnTo>
                  <a:lnTo>
                    <a:pt x="107872" y="274919"/>
                  </a:lnTo>
                  <a:lnTo>
                    <a:pt x="111697" y="285025"/>
                  </a:lnTo>
                  <a:lnTo>
                    <a:pt x="115926" y="294046"/>
                  </a:lnTo>
                  <a:lnTo>
                    <a:pt x="121173" y="298774"/>
                  </a:lnTo>
                  <a:lnTo>
                    <a:pt x="126739" y="297920"/>
                  </a:lnTo>
                  <a:lnTo>
                    <a:pt x="131696" y="293517"/>
                  </a:lnTo>
                  <a:lnTo>
                    <a:pt x="136536" y="287486"/>
                  </a:lnTo>
                  <a:lnTo>
                    <a:pt x="142417" y="281529"/>
                  </a:lnTo>
                  <a:lnTo>
                    <a:pt x="149899" y="276499"/>
                  </a:lnTo>
                  <a:lnTo>
                    <a:pt x="158822" y="272434"/>
                  </a:lnTo>
                  <a:lnTo>
                    <a:pt x="168628" y="268919"/>
                  </a:lnTo>
                  <a:lnTo>
                    <a:pt x="178880" y="265620"/>
                  </a:lnTo>
                  <a:lnTo>
                    <a:pt x="189333" y="262364"/>
                  </a:lnTo>
                  <a:lnTo>
                    <a:pt x="199867" y="259081"/>
                  </a:lnTo>
                  <a:lnTo>
                    <a:pt x="210422" y="255746"/>
                  </a:lnTo>
                  <a:lnTo>
                    <a:pt x="220812" y="252198"/>
                  </a:lnTo>
                  <a:lnTo>
                    <a:pt x="230722" y="248136"/>
                  </a:lnTo>
                  <a:lnTo>
                    <a:pt x="240006" y="243432"/>
                  </a:lnTo>
                  <a:lnTo>
                    <a:pt x="248208" y="237798"/>
                  </a:lnTo>
                  <a:lnTo>
                    <a:pt x="254507" y="230727"/>
                  </a:lnTo>
                  <a:lnTo>
                    <a:pt x="258619" y="222086"/>
                  </a:lnTo>
                  <a:lnTo>
                    <a:pt x="260413" y="212368"/>
                  </a:lnTo>
                  <a:lnTo>
                    <a:pt x="259655" y="202467"/>
                  </a:lnTo>
                  <a:lnTo>
                    <a:pt x="256473" y="192934"/>
                  </a:lnTo>
                  <a:lnTo>
                    <a:pt x="251101" y="184266"/>
                  </a:lnTo>
                  <a:lnTo>
                    <a:pt x="243692" y="177056"/>
                  </a:lnTo>
                  <a:lnTo>
                    <a:pt x="234538" y="171487"/>
                  </a:lnTo>
                  <a:lnTo>
                    <a:pt x="224328" y="167886"/>
                  </a:lnTo>
                  <a:lnTo>
                    <a:pt x="214024" y="166884"/>
                  </a:lnTo>
                  <a:lnTo>
                    <a:pt x="204175" y="168581"/>
                  </a:lnTo>
                  <a:lnTo>
                    <a:pt x="194938" y="172633"/>
                  </a:lnTo>
                  <a:lnTo>
                    <a:pt x="186274" y="178549"/>
                  </a:lnTo>
                  <a:lnTo>
                    <a:pt x="178080" y="185856"/>
                  </a:lnTo>
                  <a:lnTo>
                    <a:pt x="170407" y="194164"/>
                  </a:lnTo>
                  <a:lnTo>
                    <a:pt x="163464" y="203177"/>
                  </a:lnTo>
                  <a:lnTo>
                    <a:pt x="157317" y="212677"/>
                  </a:lnTo>
                  <a:lnTo>
                    <a:pt x="152203" y="222512"/>
                  </a:lnTo>
                  <a:lnTo>
                    <a:pt x="148598" y="232574"/>
                  </a:lnTo>
                  <a:lnTo>
                    <a:pt x="146625" y="242789"/>
                  </a:lnTo>
                  <a:lnTo>
                    <a:pt x="146267" y="253107"/>
                  </a:lnTo>
                  <a:lnTo>
                    <a:pt x="147540" y="263495"/>
                  </a:lnTo>
                  <a:lnTo>
                    <a:pt x="150283" y="273925"/>
                  </a:lnTo>
                  <a:lnTo>
                    <a:pt x="154226" y="284218"/>
                  </a:lnTo>
                  <a:lnTo>
                    <a:pt x="159080" y="294057"/>
                  </a:lnTo>
                  <a:lnTo>
                    <a:pt x="164604" y="303299"/>
                  </a:lnTo>
                  <a:lnTo>
                    <a:pt x="170769" y="311811"/>
                  </a:lnTo>
                  <a:lnTo>
                    <a:pt x="177737" y="319382"/>
                  </a:lnTo>
                  <a:lnTo>
                    <a:pt x="185537" y="325984"/>
                  </a:lnTo>
                  <a:lnTo>
                    <a:pt x="194064" y="331417"/>
                  </a:lnTo>
                  <a:lnTo>
                    <a:pt x="203165" y="335245"/>
                  </a:lnTo>
                  <a:lnTo>
                    <a:pt x="212697" y="337374"/>
                  </a:lnTo>
                  <a:lnTo>
                    <a:pt x="222538" y="338008"/>
                  </a:lnTo>
                  <a:lnTo>
                    <a:pt x="232597" y="337454"/>
                  </a:lnTo>
                  <a:lnTo>
                    <a:pt x="242803" y="336011"/>
                  </a:lnTo>
                  <a:lnTo>
                    <a:pt x="253038" y="333887"/>
                  </a:lnTo>
                  <a:lnTo>
                    <a:pt x="264347" y="330890"/>
                  </a:lnTo>
                  <a:lnTo>
                    <a:pt x="279960" y="325646"/>
                  </a:lnTo>
                  <a:lnTo>
                    <a:pt x="305326" y="31585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3" name="Group 152"/>
          <p:cNvGrpSpPr/>
          <p:nvPr/>
        </p:nvGrpSpPr>
        <p:grpSpPr>
          <a:xfrm>
            <a:off x="2371838" y="115813"/>
            <a:ext cx="1829033" cy="456733"/>
            <a:chOff x="2371838" y="115813"/>
            <a:chExt cx="1829033" cy="456733"/>
          </a:xfrm>
        </p:grpSpPr>
        <p:sp>
          <p:nvSpPr>
            <p:cNvPr id="139" name="Freeform 138"/>
            <p:cNvSpPr/>
            <p:nvPr/>
          </p:nvSpPr>
          <p:spPr>
            <a:xfrm>
              <a:off x="2371838" y="244327"/>
              <a:ext cx="142675" cy="309616"/>
            </a:xfrm>
            <a:custGeom>
              <a:avLst/>
              <a:gdLst/>
              <a:ahLst/>
              <a:cxnLst/>
              <a:rect l="0" t="0" r="0" b="0"/>
              <a:pathLst>
                <a:path w="142675" h="309616">
                  <a:moveTo>
                    <a:pt x="7602" y="71527"/>
                  </a:moveTo>
                  <a:lnTo>
                    <a:pt x="7606" y="80197"/>
                  </a:lnTo>
                  <a:lnTo>
                    <a:pt x="7779" y="92372"/>
                  </a:lnTo>
                  <a:lnTo>
                    <a:pt x="8428" y="105901"/>
                  </a:lnTo>
                  <a:lnTo>
                    <a:pt x="9681" y="119916"/>
                  </a:lnTo>
                  <a:lnTo>
                    <a:pt x="11506" y="134248"/>
                  </a:lnTo>
                  <a:lnTo>
                    <a:pt x="13803" y="149082"/>
                  </a:lnTo>
                  <a:lnTo>
                    <a:pt x="16454" y="164498"/>
                  </a:lnTo>
                  <a:lnTo>
                    <a:pt x="19200" y="180291"/>
                  </a:lnTo>
                  <a:lnTo>
                    <a:pt x="21656" y="196053"/>
                  </a:lnTo>
                  <a:lnTo>
                    <a:pt x="23642" y="211547"/>
                  </a:lnTo>
                  <a:lnTo>
                    <a:pt x="25312" y="226716"/>
                  </a:lnTo>
                  <a:lnTo>
                    <a:pt x="27048" y="241588"/>
                  </a:lnTo>
                  <a:lnTo>
                    <a:pt x="29070" y="256218"/>
                  </a:lnTo>
                  <a:lnTo>
                    <a:pt x="31431" y="270500"/>
                  </a:lnTo>
                  <a:lnTo>
                    <a:pt x="34094" y="284177"/>
                  </a:lnTo>
                  <a:lnTo>
                    <a:pt x="36975" y="297085"/>
                  </a:lnTo>
                  <a:lnTo>
                    <a:pt x="39122" y="306670"/>
                  </a:lnTo>
                  <a:lnTo>
                    <a:pt x="39448" y="309615"/>
                  </a:lnTo>
                  <a:lnTo>
                    <a:pt x="38367" y="306812"/>
                  </a:lnTo>
                  <a:lnTo>
                    <a:pt x="36392" y="300050"/>
                  </a:lnTo>
                  <a:lnTo>
                    <a:pt x="33860" y="290719"/>
                  </a:lnTo>
                  <a:lnTo>
                    <a:pt x="30979" y="279734"/>
                  </a:lnTo>
                  <a:lnTo>
                    <a:pt x="27877" y="267521"/>
                  </a:lnTo>
                  <a:lnTo>
                    <a:pt x="24634" y="254145"/>
                  </a:lnTo>
                  <a:lnTo>
                    <a:pt x="21304" y="239717"/>
                  </a:lnTo>
                  <a:lnTo>
                    <a:pt x="18082" y="224424"/>
                  </a:lnTo>
                  <a:lnTo>
                    <a:pt x="15297" y="208468"/>
                  </a:lnTo>
                  <a:lnTo>
                    <a:pt x="13086" y="192029"/>
                  </a:lnTo>
                  <a:lnTo>
                    <a:pt x="11263" y="175412"/>
                  </a:lnTo>
                  <a:lnTo>
                    <a:pt x="9424" y="159028"/>
                  </a:lnTo>
                  <a:lnTo>
                    <a:pt x="7336" y="143083"/>
                  </a:lnTo>
                  <a:lnTo>
                    <a:pt x="5102" y="127596"/>
                  </a:lnTo>
                  <a:lnTo>
                    <a:pt x="3055" y="112503"/>
                  </a:lnTo>
                  <a:lnTo>
                    <a:pt x="1386" y="97723"/>
                  </a:lnTo>
                  <a:lnTo>
                    <a:pt x="283" y="83337"/>
                  </a:lnTo>
                  <a:lnTo>
                    <a:pt x="0" y="69590"/>
                  </a:lnTo>
                  <a:lnTo>
                    <a:pt x="601" y="56566"/>
                  </a:lnTo>
                  <a:lnTo>
                    <a:pt x="2312" y="44362"/>
                  </a:lnTo>
                  <a:lnTo>
                    <a:pt x="5588" y="33157"/>
                  </a:lnTo>
                  <a:lnTo>
                    <a:pt x="10539" y="22967"/>
                  </a:lnTo>
                  <a:lnTo>
                    <a:pt x="17135" y="14141"/>
                  </a:lnTo>
                  <a:lnTo>
                    <a:pt x="25382" y="7416"/>
                  </a:lnTo>
                  <a:lnTo>
                    <a:pt x="35111" y="3005"/>
                  </a:lnTo>
                  <a:lnTo>
                    <a:pt x="45878" y="670"/>
                  </a:lnTo>
                  <a:lnTo>
                    <a:pt x="57090" y="0"/>
                  </a:lnTo>
                  <a:lnTo>
                    <a:pt x="68362" y="587"/>
                  </a:lnTo>
                  <a:lnTo>
                    <a:pt x="79368" y="2249"/>
                  </a:lnTo>
                  <a:lnTo>
                    <a:pt x="89758" y="5025"/>
                  </a:lnTo>
                  <a:lnTo>
                    <a:pt x="99412" y="8850"/>
                  </a:lnTo>
                  <a:lnTo>
                    <a:pt x="108386" y="13552"/>
                  </a:lnTo>
                  <a:lnTo>
                    <a:pt x="116808" y="18932"/>
                  </a:lnTo>
                  <a:lnTo>
                    <a:pt x="124797" y="24820"/>
                  </a:lnTo>
                  <a:lnTo>
                    <a:pt x="131979" y="31402"/>
                  </a:lnTo>
                  <a:lnTo>
                    <a:pt x="137519" y="39184"/>
                  </a:lnTo>
                  <a:lnTo>
                    <a:pt x="141090" y="48339"/>
                  </a:lnTo>
                  <a:lnTo>
                    <a:pt x="142674" y="58420"/>
                  </a:lnTo>
                  <a:lnTo>
                    <a:pt x="142299" y="68571"/>
                  </a:lnTo>
                  <a:lnTo>
                    <a:pt x="140189" y="78286"/>
                  </a:lnTo>
                  <a:lnTo>
                    <a:pt x="136519" y="87417"/>
                  </a:lnTo>
                  <a:lnTo>
                    <a:pt x="131323" y="96003"/>
                  </a:lnTo>
                  <a:lnTo>
                    <a:pt x="124760" y="104136"/>
                  </a:lnTo>
                  <a:lnTo>
                    <a:pt x="116967" y="111623"/>
                  </a:lnTo>
                  <a:lnTo>
                    <a:pt x="106909" y="118704"/>
                  </a:lnTo>
                  <a:lnTo>
                    <a:pt x="90352" y="126004"/>
                  </a:lnTo>
                  <a:lnTo>
                    <a:pt x="60244" y="13469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2600538" y="210569"/>
              <a:ext cx="136872" cy="135429"/>
            </a:xfrm>
            <a:custGeom>
              <a:avLst/>
              <a:gdLst/>
              <a:ahLst/>
              <a:cxnLst/>
              <a:rect l="0" t="0" r="0" b="0"/>
              <a:pathLst>
                <a:path w="136872" h="135429">
                  <a:moveTo>
                    <a:pt x="0" y="63171"/>
                  </a:moveTo>
                  <a:lnTo>
                    <a:pt x="2934" y="72040"/>
                  </a:lnTo>
                  <a:lnTo>
                    <a:pt x="5717" y="81027"/>
                  </a:lnTo>
                  <a:lnTo>
                    <a:pt x="8616" y="91017"/>
                  </a:lnTo>
                  <a:lnTo>
                    <a:pt x="11656" y="101825"/>
                  </a:lnTo>
                  <a:lnTo>
                    <a:pt x="14821" y="112988"/>
                  </a:lnTo>
                  <a:lnTo>
                    <a:pt x="18069" y="124124"/>
                  </a:lnTo>
                  <a:lnTo>
                    <a:pt x="20788" y="132660"/>
                  </a:lnTo>
                  <a:lnTo>
                    <a:pt x="22050" y="135428"/>
                  </a:lnTo>
                  <a:lnTo>
                    <a:pt x="21813" y="133310"/>
                  </a:lnTo>
                  <a:lnTo>
                    <a:pt x="20459" y="127981"/>
                  </a:lnTo>
                  <a:lnTo>
                    <a:pt x="18358" y="120676"/>
                  </a:lnTo>
                  <a:lnTo>
                    <a:pt x="15768" y="112167"/>
                  </a:lnTo>
                  <a:lnTo>
                    <a:pt x="12871" y="102914"/>
                  </a:lnTo>
                  <a:lnTo>
                    <a:pt x="10104" y="93034"/>
                  </a:lnTo>
                  <a:lnTo>
                    <a:pt x="8154" y="82388"/>
                  </a:lnTo>
                  <a:lnTo>
                    <a:pt x="7329" y="70962"/>
                  </a:lnTo>
                  <a:lnTo>
                    <a:pt x="7758" y="59180"/>
                  </a:lnTo>
                  <a:lnTo>
                    <a:pt x="9567" y="47801"/>
                  </a:lnTo>
                  <a:lnTo>
                    <a:pt x="12682" y="37230"/>
                  </a:lnTo>
                  <a:lnTo>
                    <a:pt x="17215" y="27845"/>
                  </a:lnTo>
                  <a:lnTo>
                    <a:pt x="23529" y="20145"/>
                  </a:lnTo>
                  <a:lnTo>
                    <a:pt x="31666" y="14230"/>
                  </a:lnTo>
                  <a:lnTo>
                    <a:pt x="41382" y="9885"/>
                  </a:lnTo>
                  <a:lnTo>
                    <a:pt x="52345" y="6787"/>
                  </a:lnTo>
                  <a:lnTo>
                    <a:pt x="64227" y="4622"/>
                  </a:lnTo>
                  <a:lnTo>
                    <a:pt x="76545" y="3127"/>
                  </a:lnTo>
                  <a:lnTo>
                    <a:pt x="90076" y="1943"/>
                  </a:lnTo>
                  <a:lnTo>
                    <a:pt x="108237" y="960"/>
                  </a:lnTo>
                  <a:lnTo>
                    <a:pt x="136871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2749151" y="239636"/>
              <a:ext cx="125129" cy="143500"/>
            </a:xfrm>
            <a:custGeom>
              <a:avLst/>
              <a:gdLst/>
              <a:ahLst/>
              <a:cxnLst/>
              <a:rect l="0" t="0" r="0" b="0"/>
              <a:pathLst>
                <a:path w="125129" h="143500">
                  <a:moveTo>
                    <a:pt x="30372" y="44633"/>
                  </a:moveTo>
                  <a:lnTo>
                    <a:pt x="36374" y="50299"/>
                  </a:lnTo>
                  <a:lnTo>
                    <a:pt x="43218" y="53943"/>
                  </a:lnTo>
                  <a:lnTo>
                    <a:pt x="51606" y="55848"/>
                  </a:lnTo>
                  <a:lnTo>
                    <a:pt x="61233" y="56177"/>
                  </a:lnTo>
                  <a:lnTo>
                    <a:pt x="71548" y="54909"/>
                  </a:lnTo>
                  <a:lnTo>
                    <a:pt x="82137" y="52175"/>
                  </a:lnTo>
                  <a:lnTo>
                    <a:pt x="92144" y="47909"/>
                  </a:lnTo>
                  <a:lnTo>
                    <a:pt x="100251" y="41777"/>
                  </a:lnTo>
                  <a:lnTo>
                    <a:pt x="105897" y="33784"/>
                  </a:lnTo>
                  <a:lnTo>
                    <a:pt x="108715" y="24844"/>
                  </a:lnTo>
                  <a:lnTo>
                    <a:pt x="108193" y="16532"/>
                  </a:lnTo>
                  <a:lnTo>
                    <a:pt x="104400" y="9696"/>
                  </a:lnTo>
                  <a:lnTo>
                    <a:pt x="97991" y="4638"/>
                  </a:lnTo>
                  <a:lnTo>
                    <a:pt x="89888" y="1461"/>
                  </a:lnTo>
                  <a:lnTo>
                    <a:pt x="80789" y="0"/>
                  </a:lnTo>
                  <a:lnTo>
                    <a:pt x="71281" y="104"/>
                  </a:lnTo>
                  <a:lnTo>
                    <a:pt x="61913" y="1744"/>
                  </a:lnTo>
                  <a:lnTo>
                    <a:pt x="52953" y="4769"/>
                  </a:lnTo>
                  <a:lnTo>
                    <a:pt x="44448" y="9082"/>
                  </a:lnTo>
                  <a:lnTo>
                    <a:pt x="36341" y="14725"/>
                  </a:lnTo>
                  <a:lnTo>
                    <a:pt x="28553" y="21599"/>
                  </a:lnTo>
                  <a:lnTo>
                    <a:pt x="21168" y="29655"/>
                  </a:lnTo>
                  <a:lnTo>
                    <a:pt x="14426" y="38966"/>
                  </a:lnTo>
                  <a:lnTo>
                    <a:pt x="8421" y="49448"/>
                  </a:lnTo>
                  <a:lnTo>
                    <a:pt x="3574" y="60740"/>
                  </a:lnTo>
                  <a:lnTo>
                    <a:pt x="681" y="72312"/>
                  </a:lnTo>
                  <a:lnTo>
                    <a:pt x="0" y="83829"/>
                  </a:lnTo>
                  <a:lnTo>
                    <a:pt x="1324" y="95001"/>
                  </a:lnTo>
                  <a:lnTo>
                    <a:pt x="4264" y="105504"/>
                  </a:lnTo>
                  <a:lnTo>
                    <a:pt x="8433" y="115224"/>
                  </a:lnTo>
                  <a:lnTo>
                    <a:pt x="13822" y="123903"/>
                  </a:lnTo>
                  <a:lnTo>
                    <a:pt x="20786" y="131062"/>
                  </a:lnTo>
                  <a:lnTo>
                    <a:pt x="29390" y="136577"/>
                  </a:lnTo>
                  <a:lnTo>
                    <a:pt x="39267" y="140468"/>
                  </a:lnTo>
                  <a:lnTo>
                    <a:pt x="49814" y="142722"/>
                  </a:lnTo>
                  <a:lnTo>
                    <a:pt x="60607" y="143499"/>
                  </a:lnTo>
                  <a:lnTo>
                    <a:pt x="71372" y="143039"/>
                  </a:lnTo>
                  <a:lnTo>
                    <a:pt x="83161" y="141422"/>
                  </a:lnTo>
                  <a:lnTo>
                    <a:pt x="99239" y="137393"/>
                  </a:lnTo>
                  <a:lnTo>
                    <a:pt x="125128" y="12886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2954386" y="257655"/>
              <a:ext cx="87133" cy="314891"/>
            </a:xfrm>
            <a:custGeom>
              <a:avLst/>
              <a:gdLst/>
              <a:ahLst/>
              <a:cxnLst/>
              <a:rect l="0" t="0" r="0" b="0"/>
              <a:pathLst>
                <a:path w="87133" h="314891">
                  <a:moveTo>
                    <a:pt x="14650" y="131899"/>
                  </a:moveTo>
                  <a:lnTo>
                    <a:pt x="14784" y="146501"/>
                  </a:lnTo>
                  <a:lnTo>
                    <a:pt x="16065" y="159772"/>
                  </a:lnTo>
                  <a:lnTo>
                    <a:pt x="18653" y="172973"/>
                  </a:lnTo>
                  <a:lnTo>
                    <a:pt x="22199" y="186315"/>
                  </a:lnTo>
                  <a:lnTo>
                    <a:pt x="26184" y="199823"/>
                  </a:lnTo>
                  <a:lnTo>
                    <a:pt x="30264" y="213477"/>
                  </a:lnTo>
                  <a:lnTo>
                    <a:pt x="34286" y="227243"/>
                  </a:lnTo>
                  <a:lnTo>
                    <a:pt x="38204" y="241093"/>
                  </a:lnTo>
                  <a:lnTo>
                    <a:pt x="42018" y="254997"/>
                  </a:lnTo>
                  <a:lnTo>
                    <a:pt x="45748" y="268774"/>
                  </a:lnTo>
                  <a:lnTo>
                    <a:pt x="49412" y="282104"/>
                  </a:lnTo>
                  <a:lnTo>
                    <a:pt x="53006" y="294830"/>
                  </a:lnTo>
                  <a:lnTo>
                    <a:pt x="55726" y="306288"/>
                  </a:lnTo>
                  <a:lnTo>
                    <a:pt x="56040" y="313762"/>
                  </a:lnTo>
                  <a:lnTo>
                    <a:pt x="54280" y="314890"/>
                  </a:lnTo>
                  <a:lnTo>
                    <a:pt x="52196" y="310558"/>
                  </a:lnTo>
                  <a:lnTo>
                    <a:pt x="50294" y="302504"/>
                  </a:lnTo>
                  <a:lnTo>
                    <a:pt x="48353" y="292517"/>
                  </a:lnTo>
                  <a:lnTo>
                    <a:pt x="46175" y="281723"/>
                  </a:lnTo>
                  <a:lnTo>
                    <a:pt x="43704" y="270357"/>
                  </a:lnTo>
                  <a:lnTo>
                    <a:pt x="40963" y="258043"/>
                  </a:lnTo>
                  <a:lnTo>
                    <a:pt x="38004" y="244602"/>
                  </a:lnTo>
                  <a:lnTo>
                    <a:pt x="34880" y="230112"/>
                  </a:lnTo>
                  <a:lnTo>
                    <a:pt x="31637" y="214763"/>
                  </a:lnTo>
                  <a:lnTo>
                    <a:pt x="28310" y="198771"/>
                  </a:lnTo>
                  <a:lnTo>
                    <a:pt x="24924" y="182640"/>
                  </a:lnTo>
                  <a:lnTo>
                    <a:pt x="21498" y="167122"/>
                  </a:lnTo>
                  <a:lnTo>
                    <a:pt x="18050" y="152571"/>
                  </a:lnTo>
                  <a:lnTo>
                    <a:pt x="14751" y="138665"/>
                  </a:lnTo>
                  <a:lnTo>
                    <a:pt x="11915" y="124641"/>
                  </a:lnTo>
                  <a:lnTo>
                    <a:pt x="9671" y="110061"/>
                  </a:lnTo>
                  <a:lnTo>
                    <a:pt x="7826" y="95147"/>
                  </a:lnTo>
                  <a:lnTo>
                    <a:pt x="5972" y="80580"/>
                  </a:lnTo>
                  <a:lnTo>
                    <a:pt x="3880" y="66741"/>
                  </a:lnTo>
                  <a:lnTo>
                    <a:pt x="1812" y="53685"/>
                  </a:lnTo>
                  <a:lnTo>
                    <a:pt x="409" y="41310"/>
                  </a:lnTo>
                  <a:lnTo>
                    <a:pt x="0" y="29489"/>
                  </a:lnTo>
                  <a:lnTo>
                    <a:pt x="1066" y="18738"/>
                  </a:lnTo>
                  <a:lnTo>
                    <a:pt x="4374" y="10174"/>
                  </a:lnTo>
                  <a:lnTo>
                    <a:pt x="10119" y="4234"/>
                  </a:lnTo>
                  <a:lnTo>
                    <a:pt x="17707" y="890"/>
                  </a:lnTo>
                  <a:lnTo>
                    <a:pt x="26087" y="0"/>
                  </a:lnTo>
                  <a:lnTo>
                    <a:pt x="34566" y="1217"/>
                  </a:lnTo>
                  <a:lnTo>
                    <a:pt x="42847" y="4099"/>
                  </a:lnTo>
                  <a:lnTo>
                    <a:pt x="50853" y="8226"/>
                  </a:lnTo>
                  <a:lnTo>
                    <a:pt x="58597" y="13254"/>
                  </a:lnTo>
                  <a:lnTo>
                    <a:pt x="65966" y="19084"/>
                  </a:lnTo>
                  <a:lnTo>
                    <a:pt x="72703" y="25826"/>
                  </a:lnTo>
                  <a:lnTo>
                    <a:pt x="78707" y="33474"/>
                  </a:lnTo>
                  <a:lnTo>
                    <a:pt x="83555" y="41899"/>
                  </a:lnTo>
                  <a:lnTo>
                    <a:pt x="86449" y="50932"/>
                  </a:lnTo>
                  <a:lnTo>
                    <a:pt x="87132" y="60414"/>
                  </a:lnTo>
                  <a:lnTo>
                    <a:pt x="85810" y="70052"/>
                  </a:lnTo>
                  <a:lnTo>
                    <a:pt x="82870" y="79442"/>
                  </a:lnTo>
                  <a:lnTo>
                    <a:pt x="78706" y="88377"/>
                  </a:lnTo>
                  <a:lnTo>
                    <a:pt x="73383" y="96537"/>
                  </a:lnTo>
                  <a:lnTo>
                    <a:pt x="65797" y="104210"/>
                  </a:lnTo>
                  <a:lnTo>
                    <a:pt x="51937" y="112066"/>
                  </a:lnTo>
                  <a:lnTo>
                    <a:pt x="25178" y="12137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3115450" y="242155"/>
              <a:ext cx="107237" cy="144145"/>
            </a:xfrm>
            <a:custGeom>
              <a:avLst/>
              <a:gdLst/>
              <a:ahLst/>
              <a:cxnLst/>
              <a:rect l="0" t="0" r="0" b="0"/>
              <a:pathLst>
                <a:path w="107237" h="144145">
                  <a:moveTo>
                    <a:pt x="64156" y="0"/>
                  </a:moveTo>
                  <a:lnTo>
                    <a:pt x="52555" y="3068"/>
                  </a:lnTo>
                  <a:lnTo>
                    <a:pt x="42706" y="7130"/>
                  </a:lnTo>
                  <a:lnTo>
                    <a:pt x="33706" y="12623"/>
                  </a:lnTo>
                  <a:lnTo>
                    <a:pt x="25437" y="19383"/>
                  </a:lnTo>
                  <a:lnTo>
                    <a:pt x="18058" y="27181"/>
                  </a:lnTo>
                  <a:lnTo>
                    <a:pt x="11597" y="35782"/>
                  </a:lnTo>
                  <a:lnTo>
                    <a:pt x="6264" y="45140"/>
                  </a:lnTo>
                  <a:lnTo>
                    <a:pt x="2506" y="55394"/>
                  </a:lnTo>
                  <a:lnTo>
                    <a:pt x="429" y="66543"/>
                  </a:lnTo>
                  <a:lnTo>
                    <a:pt x="0" y="78298"/>
                  </a:lnTo>
                  <a:lnTo>
                    <a:pt x="1224" y="90187"/>
                  </a:lnTo>
                  <a:lnTo>
                    <a:pt x="3940" y="101916"/>
                  </a:lnTo>
                  <a:lnTo>
                    <a:pt x="8034" y="113062"/>
                  </a:lnTo>
                  <a:lnTo>
                    <a:pt x="13521" y="123015"/>
                  </a:lnTo>
                  <a:lnTo>
                    <a:pt x="20284" y="131544"/>
                  </a:lnTo>
                  <a:lnTo>
                    <a:pt x="28095" y="138269"/>
                  </a:lnTo>
                  <a:lnTo>
                    <a:pt x="36708" y="142513"/>
                  </a:lnTo>
                  <a:lnTo>
                    <a:pt x="45903" y="144144"/>
                  </a:lnTo>
                  <a:lnTo>
                    <a:pt x="55347" y="143477"/>
                  </a:lnTo>
                  <a:lnTo>
                    <a:pt x="64607" y="140987"/>
                  </a:lnTo>
                  <a:lnTo>
                    <a:pt x="73458" y="137124"/>
                  </a:lnTo>
                  <a:lnTo>
                    <a:pt x="81705" y="131942"/>
                  </a:lnTo>
                  <a:lnTo>
                    <a:pt x="89099" y="125116"/>
                  </a:lnTo>
                  <a:lnTo>
                    <a:pt x="95582" y="116606"/>
                  </a:lnTo>
                  <a:lnTo>
                    <a:pt x="100935" y="106792"/>
                  </a:lnTo>
                  <a:lnTo>
                    <a:pt x="104709" y="96287"/>
                  </a:lnTo>
                  <a:lnTo>
                    <a:pt x="106799" y="85522"/>
                  </a:lnTo>
                  <a:lnTo>
                    <a:pt x="107236" y="74872"/>
                  </a:lnTo>
                  <a:lnTo>
                    <a:pt x="106018" y="64727"/>
                  </a:lnTo>
                  <a:lnTo>
                    <a:pt x="103306" y="55246"/>
                  </a:lnTo>
                  <a:lnTo>
                    <a:pt x="99215" y="46559"/>
                  </a:lnTo>
                  <a:lnTo>
                    <a:pt x="93729" y="38862"/>
                  </a:lnTo>
                  <a:lnTo>
                    <a:pt x="86972" y="32168"/>
                  </a:lnTo>
                  <a:lnTo>
                    <a:pt x="79246" y="26484"/>
                  </a:lnTo>
                  <a:lnTo>
                    <a:pt x="69984" y="21348"/>
                  </a:lnTo>
                  <a:lnTo>
                    <a:pt x="56139" y="16305"/>
                  </a:lnTo>
                  <a:lnTo>
                    <a:pt x="32570" y="105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3289837" y="248075"/>
              <a:ext cx="102091" cy="152008"/>
            </a:xfrm>
            <a:custGeom>
              <a:avLst/>
              <a:gdLst/>
              <a:ahLst/>
              <a:cxnLst/>
              <a:rect l="0" t="0" r="0" b="0"/>
              <a:pathLst>
                <a:path w="102091" h="152008">
                  <a:moveTo>
                    <a:pt x="100339" y="4608"/>
                  </a:moveTo>
                  <a:lnTo>
                    <a:pt x="88671" y="1809"/>
                  </a:lnTo>
                  <a:lnTo>
                    <a:pt x="78182" y="307"/>
                  </a:lnTo>
                  <a:lnTo>
                    <a:pt x="67880" y="0"/>
                  </a:lnTo>
                  <a:lnTo>
                    <a:pt x="57579" y="680"/>
                  </a:lnTo>
                  <a:lnTo>
                    <a:pt x="47236" y="2147"/>
                  </a:lnTo>
                  <a:lnTo>
                    <a:pt x="36855" y="4226"/>
                  </a:lnTo>
                  <a:lnTo>
                    <a:pt x="26772" y="7081"/>
                  </a:lnTo>
                  <a:lnTo>
                    <a:pt x="17611" y="11200"/>
                  </a:lnTo>
                  <a:lnTo>
                    <a:pt x="9656" y="16744"/>
                  </a:lnTo>
                  <a:lnTo>
                    <a:pt x="3503" y="23415"/>
                  </a:lnTo>
                  <a:lnTo>
                    <a:pt x="184" y="30656"/>
                  </a:lnTo>
                  <a:lnTo>
                    <a:pt x="0" y="38072"/>
                  </a:lnTo>
                  <a:lnTo>
                    <a:pt x="2793" y="45151"/>
                  </a:lnTo>
                  <a:lnTo>
                    <a:pt x="8315" y="51212"/>
                  </a:lnTo>
                  <a:lnTo>
                    <a:pt x="16132" y="55979"/>
                  </a:lnTo>
                  <a:lnTo>
                    <a:pt x="25580" y="59364"/>
                  </a:lnTo>
                  <a:lnTo>
                    <a:pt x="35887" y="61277"/>
                  </a:lnTo>
                  <a:lnTo>
                    <a:pt x="46545" y="61838"/>
                  </a:lnTo>
                  <a:lnTo>
                    <a:pt x="57136" y="61778"/>
                  </a:lnTo>
                  <a:lnTo>
                    <a:pt x="67248" y="62281"/>
                  </a:lnTo>
                  <a:lnTo>
                    <a:pt x="76705" y="63974"/>
                  </a:lnTo>
                  <a:lnTo>
                    <a:pt x="85207" y="67271"/>
                  </a:lnTo>
                  <a:lnTo>
                    <a:pt x="92249" y="72617"/>
                  </a:lnTo>
                  <a:lnTo>
                    <a:pt x="97676" y="80026"/>
                  </a:lnTo>
                  <a:lnTo>
                    <a:pt x="101169" y="88882"/>
                  </a:lnTo>
                  <a:lnTo>
                    <a:pt x="102090" y="98188"/>
                  </a:lnTo>
                  <a:lnTo>
                    <a:pt x="100338" y="107319"/>
                  </a:lnTo>
                  <a:lnTo>
                    <a:pt x="96246" y="115884"/>
                  </a:lnTo>
                  <a:lnTo>
                    <a:pt x="90303" y="123556"/>
                  </a:lnTo>
                  <a:lnTo>
                    <a:pt x="82978" y="130262"/>
                  </a:lnTo>
                  <a:lnTo>
                    <a:pt x="74538" y="135967"/>
                  </a:lnTo>
                  <a:lnTo>
                    <a:pt x="63909" y="141128"/>
                  </a:lnTo>
                  <a:lnTo>
                    <a:pt x="46812" y="146197"/>
                  </a:lnTo>
                  <a:lnTo>
                    <a:pt x="16111" y="15200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3490848" y="305326"/>
              <a:ext cx="4614" cy="94757"/>
            </a:xfrm>
            <a:custGeom>
              <a:avLst/>
              <a:gdLst/>
              <a:ahLst/>
              <a:cxnLst/>
              <a:rect l="0" t="0" r="0" b="0"/>
              <a:pathLst>
                <a:path w="4614" h="94757">
                  <a:moveTo>
                    <a:pt x="4613" y="0"/>
                  </a:moveTo>
                  <a:lnTo>
                    <a:pt x="1813" y="11668"/>
                  </a:lnTo>
                  <a:lnTo>
                    <a:pt x="312" y="22157"/>
                  </a:lnTo>
                  <a:lnTo>
                    <a:pt x="0" y="32454"/>
                  </a:lnTo>
                  <a:lnTo>
                    <a:pt x="513" y="42676"/>
                  </a:lnTo>
                  <a:lnTo>
                    <a:pt x="1385" y="53944"/>
                  </a:lnTo>
                  <a:lnTo>
                    <a:pt x="2691" y="69489"/>
                  </a:lnTo>
                  <a:lnTo>
                    <a:pt x="4613" y="9475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3505989" y="200041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0" y="0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3674445" y="115813"/>
              <a:ext cx="10530" cy="294799"/>
            </a:xfrm>
            <a:custGeom>
              <a:avLst/>
              <a:gdLst/>
              <a:ahLst/>
              <a:cxnLst/>
              <a:rect l="0" t="0" r="0" b="0"/>
              <a:pathLst>
                <a:path w="10530" h="294799">
                  <a:moveTo>
                    <a:pt x="0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0" y="43073"/>
                  </a:lnTo>
                  <a:lnTo>
                    <a:pt x="0" y="58102"/>
                  </a:lnTo>
                  <a:lnTo>
                    <a:pt x="0" y="73279"/>
                  </a:lnTo>
                  <a:lnTo>
                    <a:pt x="0" y="88350"/>
                  </a:lnTo>
                  <a:lnTo>
                    <a:pt x="0" y="103387"/>
                  </a:lnTo>
                  <a:lnTo>
                    <a:pt x="0" y="118696"/>
                  </a:lnTo>
                  <a:lnTo>
                    <a:pt x="0" y="134432"/>
                  </a:lnTo>
                  <a:lnTo>
                    <a:pt x="0" y="150440"/>
                  </a:lnTo>
                  <a:lnTo>
                    <a:pt x="0" y="166347"/>
                  </a:lnTo>
                  <a:lnTo>
                    <a:pt x="5" y="181934"/>
                  </a:lnTo>
                  <a:lnTo>
                    <a:pt x="177" y="196995"/>
                  </a:lnTo>
                  <a:lnTo>
                    <a:pt x="826" y="211262"/>
                  </a:lnTo>
                  <a:lnTo>
                    <a:pt x="2075" y="224667"/>
                  </a:lnTo>
                  <a:lnTo>
                    <a:pt x="3736" y="237242"/>
                  </a:lnTo>
                  <a:lnTo>
                    <a:pt x="5562" y="250467"/>
                  </a:lnTo>
                  <a:lnTo>
                    <a:pt x="7717" y="267739"/>
                  </a:lnTo>
                  <a:lnTo>
                    <a:pt x="10529" y="29479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3611274" y="227014"/>
              <a:ext cx="136872" cy="4613"/>
            </a:xfrm>
            <a:custGeom>
              <a:avLst/>
              <a:gdLst/>
              <a:ahLst/>
              <a:cxnLst/>
              <a:rect l="0" t="0" r="0" b="0"/>
              <a:pathLst>
                <a:path w="136872" h="4613">
                  <a:moveTo>
                    <a:pt x="136871" y="4612"/>
                  </a:moveTo>
                  <a:lnTo>
                    <a:pt x="127935" y="1813"/>
                  </a:lnTo>
                  <a:lnTo>
                    <a:pt x="118308" y="311"/>
                  </a:lnTo>
                  <a:lnTo>
                    <a:pt x="107016" y="0"/>
                  </a:lnTo>
                  <a:lnTo>
                    <a:pt x="94176" y="506"/>
                  </a:lnTo>
                  <a:lnTo>
                    <a:pt x="80048" y="1326"/>
                  </a:lnTo>
                  <a:lnTo>
                    <a:pt x="64946" y="2141"/>
                  </a:lnTo>
                  <a:lnTo>
                    <a:pt x="49891" y="2827"/>
                  </a:lnTo>
                  <a:lnTo>
                    <a:pt x="35112" y="3429"/>
                  </a:lnTo>
                  <a:lnTo>
                    <a:pt x="19315" y="3994"/>
                  </a:lnTo>
                  <a:lnTo>
                    <a:pt x="0" y="461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3806704" y="294797"/>
              <a:ext cx="4613" cy="115815"/>
            </a:xfrm>
            <a:custGeom>
              <a:avLst/>
              <a:gdLst/>
              <a:ahLst/>
              <a:cxnLst/>
              <a:rect l="0" t="0" r="0" b="0"/>
              <a:pathLst>
                <a:path w="4613" h="115815">
                  <a:moveTo>
                    <a:pt x="4612" y="0"/>
                  </a:moveTo>
                  <a:lnTo>
                    <a:pt x="1812" y="8869"/>
                  </a:lnTo>
                  <a:lnTo>
                    <a:pt x="310" y="17856"/>
                  </a:lnTo>
                  <a:lnTo>
                    <a:pt x="0" y="27851"/>
                  </a:lnTo>
                  <a:lnTo>
                    <a:pt x="506" y="38832"/>
                  </a:lnTo>
                  <a:lnTo>
                    <a:pt x="1325" y="50643"/>
                  </a:lnTo>
                  <a:lnTo>
                    <a:pt x="2141" y="63083"/>
                  </a:lnTo>
                  <a:lnTo>
                    <a:pt x="2826" y="75376"/>
                  </a:lnTo>
                  <a:lnTo>
                    <a:pt x="3428" y="87398"/>
                  </a:lnTo>
                  <a:lnTo>
                    <a:pt x="3993" y="100200"/>
                  </a:lnTo>
                  <a:lnTo>
                    <a:pt x="4612" y="11581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3832373" y="17898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3895426" y="273740"/>
              <a:ext cx="106329" cy="134733"/>
            </a:xfrm>
            <a:custGeom>
              <a:avLst/>
              <a:gdLst/>
              <a:ahLst/>
              <a:cxnLst/>
              <a:rect l="0" t="0" r="0" b="0"/>
              <a:pathLst>
                <a:path w="106329" h="134733">
                  <a:moveTo>
                    <a:pt x="73817" y="0"/>
                  </a:moveTo>
                  <a:lnTo>
                    <a:pt x="62149" y="3001"/>
                  </a:lnTo>
                  <a:lnTo>
                    <a:pt x="51660" y="6424"/>
                  </a:lnTo>
                  <a:lnTo>
                    <a:pt x="41368" y="10624"/>
                  </a:lnTo>
                  <a:lnTo>
                    <a:pt x="31412" y="15697"/>
                  </a:lnTo>
                  <a:lnTo>
                    <a:pt x="22365" y="21827"/>
                  </a:lnTo>
                  <a:lnTo>
                    <a:pt x="14491" y="29015"/>
                  </a:lnTo>
                  <a:lnTo>
                    <a:pt x="8059" y="37275"/>
                  </a:lnTo>
                  <a:lnTo>
                    <a:pt x="3491" y="46719"/>
                  </a:lnTo>
                  <a:lnTo>
                    <a:pt x="835" y="57283"/>
                  </a:lnTo>
                  <a:lnTo>
                    <a:pt x="0" y="68460"/>
                  </a:lnTo>
                  <a:lnTo>
                    <a:pt x="944" y="79421"/>
                  </a:lnTo>
                  <a:lnTo>
                    <a:pt x="3465" y="89715"/>
                  </a:lnTo>
                  <a:lnTo>
                    <a:pt x="7255" y="99251"/>
                  </a:lnTo>
                  <a:lnTo>
                    <a:pt x="12007" y="108117"/>
                  </a:lnTo>
                  <a:lnTo>
                    <a:pt x="17467" y="116436"/>
                  </a:lnTo>
                  <a:lnTo>
                    <a:pt x="23758" y="123855"/>
                  </a:lnTo>
                  <a:lnTo>
                    <a:pt x="31344" y="129561"/>
                  </a:lnTo>
                  <a:lnTo>
                    <a:pt x="40367" y="133242"/>
                  </a:lnTo>
                  <a:lnTo>
                    <a:pt x="50360" y="134732"/>
                  </a:lnTo>
                  <a:lnTo>
                    <a:pt x="60452" y="133762"/>
                  </a:lnTo>
                  <a:lnTo>
                    <a:pt x="70123" y="130435"/>
                  </a:lnTo>
                  <a:lnTo>
                    <a:pt x="79054" y="124964"/>
                  </a:lnTo>
                  <a:lnTo>
                    <a:pt x="86973" y="117488"/>
                  </a:lnTo>
                  <a:lnTo>
                    <a:pt x="93842" y="108284"/>
                  </a:lnTo>
                  <a:lnTo>
                    <a:pt x="99469" y="97870"/>
                  </a:lnTo>
                  <a:lnTo>
                    <a:pt x="103435" y="86898"/>
                  </a:lnTo>
                  <a:lnTo>
                    <a:pt x="105660" y="75792"/>
                  </a:lnTo>
                  <a:lnTo>
                    <a:pt x="106328" y="64999"/>
                  </a:lnTo>
                  <a:lnTo>
                    <a:pt x="105665" y="53925"/>
                  </a:lnTo>
                  <a:lnTo>
                    <a:pt x="102495" y="40486"/>
                  </a:lnTo>
                  <a:lnTo>
                    <a:pt x="94874" y="210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4011357" y="254072"/>
              <a:ext cx="189514" cy="167068"/>
            </a:xfrm>
            <a:custGeom>
              <a:avLst/>
              <a:gdLst/>
              <a:ahLst/>
              <a:cxnLst/>
              <a:rect l="0" t="0" r="0" b="0"/>
              <a:pathLst>
                <a:path w="189514" h="167068">
                  <a:moveTo>
                    <a:pt x="0" y="30197"/>
                  </a:moveTo>
                  <a:lnTo>
                    <a:pt x="5867" y="36199"/>
                  </a:lnTo>
                  <a:lnTo>
                    <a:pt x="11433" y="43043"/>
                  </a:lnTo>
                  <a:lnTo>
                    <a:pt x="17227" y="51431"/>
                  </a:lnTo>
                  <a:lnTo>
                    <a:pt x="23135" y="61058"/>
                  </a:lnTo>
                  <a:lnTo>
                    <a:pt x="28816" y="71373"/>
                  </a:lnTo>
                  <a:lnTo>
                    <a:pt x="34096" y="81981"/>
                  </a:lnTo>
                  <a:lnTo>
                    <a:pt x="39119" y="92678"/>
                  </a:lnTo>
                  <a:lnTo>
                    <a:pt x="44253" y="103379"/>
                  </a:lnTo>
                  <a:lnTo>
                    <a:pt x="49694" y="114051"/>
                  </a:lnTo>
                  <a:lnTo>
                    <a:pt x="54992" y="124690"/>
                  </a:lnTo>
                  <a:lnTo>
                    <a:pt x="59185" y="135299"/>
                  </a:lnTo>
                  <a:lnTo>
                    <a:pt x="61797" y="145837"/>
                  </a:lnTo>
                  <a:lnTo>
                    <a:pt x="62214" y="154575"/>
                  </a:lnTo>
                  <a:lnTo>
                    <a:pt x="60596" y="158629"/>
                  </a:lnTo>
                  <a:lnTo>
                    <a:pt x="58598" y="157553"/>
                  </a:lnTo>
                  <a:lnTo>
                    <a:pt x="56902" y="152410"/>
                  </a:lnTo>
                  <a:lnTo>
                    <a:pt x="55616" y="144380"/>
                  </a:lnTo>
                  <a:lnTo>
                    <a:pt x="54690" y="134375"/>
                  </a:lnTo>
                  <a:lnTo>
                    <a:pt x="54038" y="123032"/>
                  </a:lnTo>
                  <a:lnTo>
                    <a:pt x="53588" y="110625"/>
                  </a:lnTo>
                  <a:lnTo>
                    <a:pt x="53280" y="97144"/>
                  </a:lnTo>
                  <a:lnTo>
                    <a:pt x="53081" y="82667"/>
                  </a:lnTo>
                  <a:lnTo>
                    <a:pt x="53285" y="67686"/>
                  </a:lnTo>
                  <a:lnTo>
                    <a:pt x="54487" y="53006"/>
                  </a:lnTo>
                  <a:lnTo>
                    <a:pt x="56938" y="39071"/>
                  </a:lnTo>
                  <a:lnTo>
                    <a:pt x="60892" y="26444"/>
                  </a:lnTo>
                  <a:lnTo>
                    <a:pt x="66753" y="15946"/>
                  </a:lnTo>
                  <a:lnTo>
                    <a:pt x="74543" y="7830"/>
                  </a:lnTo>
                  <a:lnTo>
                    <a:pt x="83673" y="2348"/>
                  </a:lnTo>
                  <a:lnTo>
                    <a:pt x="93170" y="0"/>
                  </a:lnTo>
                  <a:lnTo>
                    <a:pt x="102434" y="754"/>
                  </a:lnTo>
                  <a:lnTo>
                    <a:pt x="111089" y="4155"/>
                  </a:lnTo>
                  <a:lnTo>
                    <a:pt x="118822" y="9626"/>
                  </a:lnTo>
                  <a:lnTo>
                    <a:pt x="125574" y="16631"/>
                  </a:lnTo>
                  <a:lnTo>
                    <a:pt x="131463" y="24735"/>
                  </a:lnTo>
                  <a:lnTo>
                    <a:pt x="136668" y="33611"/>
                  </a:lnTo>
                  <a:lnTo>
                    <a:pt x="141362" y="43023"/>
                  </a:lnTo>
                  <a:lnTo>
                    <a:pt x="145688" y="52969"/>
                  </a:lnTo>
                  <a:lnTo>
                    <a:pt x="149755" y="63637"/>
                  </a:lnTo>
                  <a:lnTo>
                    <a:pt x="153643" y="75074"/>
                  </a:lnTo>
                  <a:lnTo>
                    <a:pt x="157408" y="87026"/>
                  </a:lnTo>
                  <a:lnTo>
                    <a:pt x="161089" y="99050"/>
                  </a:lnTo>
                  <a:lnTo>
                    <a:pt x="164714" y="110870"/>
                  </a:lnTo>
                  <a:lnTo>
                    <a:pt x="168342" y="122146"/>
                  </a:lnTo>
                  <a:lnTo>
                    <a:pt x="172529" y="133597"/>
                  </a:lnTo>
                  <a:lnTo>
                    <a:pt x="178760" y="147344"/>
                  </a:lnTo>
                  <a:lnTo>
                    <a:pt x="189513" y="16706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6" name="Group 185"/>
          <p:cNvGrpSpPr/>
          <p:nvPr/>
        </p:nvGrpSpPr>
        <p:grpSpPr>
          <a:xfrm>
            <a:off x="4451171" y="21056"/>
            <a:ext cx="5108706" cy="657805"/>
            <a:chOff x="4451171" y="21056"/>
            <a:chExt cx="5108706" cy="657805"/>
          </a:xfrm>
        </p:grpSpPr>
        <p:sp>
          <p:nvSpPr>
            <p:cNvPr id="154" name="Freeform 153"/>
            <p:cNvSpPr/>
            <p:nvPr/>
          </p:nvSpPr>
          <p:spPr>
            <a:xfrm>
              <a:off x="4451171" y="189489"/>
              <a:ext cx="307710" cy="195861"/>
            </a:xfrm>
            <a:custGeom>
              <a:avLst/>
              <a:gdLst/>
              <a:ahLst/>
              <a:cxnLst/>
              <a:rect l="0" t="0" r="0" b="0"/>
              <a:pathLst>
                <a:path w="307710" h="195861">
                  <a:moveTo>
                    <a:pt x="107668" y="94780"/>
                  </a:moveTo>
                  <a:lnTo>
                    <a:pt x="107601" y="83112"/>
                  </a:lnTo>
                  <a:lnTo>
                    <a:pt x="106961" y="72623"/>
                  </a:lnTo>
                  <a:lnTo>
                    <a:pt x="105664" y="62321"/>
                  </a:lnTo>
                  <a:lnTo>
                    <a:pt x="103805" y="52020"/>
                  </a:lnTo>
                  <a:lnTo>
                    <a:pt x="101489" y="41676"/>
                  </a:lnTo>
                  <a:lnTo>
                    <a:pt x="98808" y="31301"/>
                  </a:lnTo>
                  <a:lnTo>
                    <a:pt x="95366" y="21391"/>
                  </a:lnTo>
                  <a:lnTo>
                    <a:pt x="90314" y="12878"/>
                  </a:lnTo>
                  <a:lnTo>
                    <a:pt x="83332" y="6171"/>
                  </a:lnTo>
                  <a:lnTo>
                    <a:pt x="75051" y="1671"/>
                  </a:lnTo>
                  <a:lnTo>
                    <a:pt x="66722" y="0"/>
                  </a:lnTo>
                  <a:lnTo>
                    <a:pt x="59083" y="1215"/>
                  </a:lnTo>
                  <a:lnTo>
                    <a:pt x="52179" y="4928"/>
                  </a:lnTo>
                  <a:lnTo>
                    <a:pt x="45635" y="10609"/>
                  </a:lnTo>
                  <a:lnTo>
                    <a:pt x="39168" y="17760"/>
                  </a:lnTo>
                  <a:lnTo>
                    <a:pt x="32808" y="26133"/>
                  </a:lnTo>
                  <a:lnTo>
                    <a:pt x="26823" y="35720"/>
                  </a:lnTo>
                  <a:lnTo>
                    <a:pt x="21345" y="46420"/>
                  </a:lnTo>
                  <a:lnTo>
                    <a:pt x="16358" y="57874"/>
                  </a:lnTo>
                  <a:lnTo>
                    <a:pt x="11781" y="69561"/>
                  </a:lnTo>
                  <a:lnTo>
                    <a:pt x="7528" y="81164"/>
                  </a:lnTo>
                  <a:lnTo>
                    <a:pt x="3841" y="92565"/>
                  </a:lnTo>
                  <a:lnTo>
                    <a:pt x="1270" y="103755"/>
                  </a:lnTo>
                  <a:lnTo>
                    <a:pt x="23" y="114767"/>
                  </a:lnTo>
                  <a:lnTo>
                    <a:pt x="0" y="125808"/>
                  </a:lnTo>
                  <a:lnTo>
                    <a:pt x="973" y="137220"/>
                  </a:lnTo>
                  <a:lnTo>
                    <a:pt x="2709" y="149150"/>
                  </a:lnTo>
                  <a:lnTo>
                    <a:pt x="5332" y="161096"/>
                  </a:lnTo>
                  <a:lnTo>
                    <a:pt x="9295" y="172051"/>
                  </a:lnTo>
                  <a:lnTo>
                    <a:pt x="14733" y="181512"/>
                  </a:lnTo>
                  <a:lnTo>
                    <a:pt x="21334" y="188998"/>
                  </a:lnTo>
                  <a:lnTo>
                    <a:pt x="28527" y="193819"/>
                  </a:lnTo>
                  <a:lnTo>
                    <a:pt x="35915" y="195860"/>
                  </a:lnTo>
                  <a:lnTo>
                    <a:pt x="43146" y="195145"/>
                  </a:lnTo>
                  <a:lnTo>
                    <a:pt x="49841" y="191564"/>
                  </a:lnTo>
                  <a:lnTo>
                    <a:pt x="55856" y="185350"/>
                  </a:lnTo>
                  <a:lnTo>
                    <a:pt x="61233" y="177132"/>
                  </a:lnTo>
                  <a:lnTo>
                    <a:pt x="66086" y="167724"/>
                  </a:lnTo>
                  <a:lnTo>
                    <a:pt x="70540" y="157701"/>
                  </a:lnTo>
                  <a:lnTo>
                    <a:pt x="74704" y="147383"/>
                  </a:lnTo>
                  <a:lnTo>
                    <a:pt x="78661" y="136931"/>
                  </a:lnTo>
                  <a:lnTo>
                    <a:pt x="82490" y="126453"/>
                  </a:lnTo>
                  <a:lnTo>
                    <a:pt x="86725" y="117159"/>
                  </a:lnTo>
                  <a:lnTo>
                    <a:pt x="92147" y="112224"/>
                  </a:lnTo>
                  <a:lnTo>
                    <a:pt x="98361" y="112936"/>
                  </a:lnTo>
                  <a:lnTo>
                    <a:pt x="104554" y="117265"/>
                  </a:lnTo>
                  <a:lnTo>
                    <a:pt x="110529" y="123762"/>
                  </a:lnTo>
                  <a:lnTo>
                    <a:pt x="116113" y="131633"/>
                  </a:lnTo>
                  <a:lnTo>
                    <a:pt x="121252" y="140390"/>
                  </a:lnTo>
                  <a:lnTo>
                    <a:pt x="126310" y="149402"/>
                  </a:lnTo>
                  <a:lnTo>
                    <a:pt x="131979" y="157854"/>
                  </a:lnTo>
                  <a:lnTo>
                    <a:pt x="138601" y="165348"/>
                  </a:lnTo>
                  <a:lnTo>
                    <a:pt x="146180" y="171535"/>
                  </a:lnTo>
                  <a:lnTo>
                    <a:pt x="154570" y="175943"/>
                  </a:lnTo>
                  <a:lnTo>
                    <a:pt x="163577" y="178491"/>
                  </a:lnTo>
                  <a:lnTo>
                    <a:pt x="172709" y="179083"/>
                  </a:lnTo>
                  <a:lnTo>
                    <a:pt x="181220" y="177445"/>
                  </a:lnTo>
                  <a:lnTo>
                    <a:pt x="188741" y="173642"/>
                  </a:lnTo>
                  <a:lnTo>
                    <a:pt x="194941" y="168006"/>
                  </a:lnTo>
                  <a:lnTo>
                    <a:pt x="199355" y="160944"/>
                  </a:lnTo>
                  <a:lnTo>
                    <a:pt x="201917" y="152923"/>
                  </a:lnTo>
                  <a:lnTo>
                    <a:pt x="202940" y="147566"/>
                  </a:lnTo>
                  <a:lnTo>
                    <a:pt x="203080" y="148785"/>
                  </a:lnTo>
                  <a:lnTo>
                    <a:pt x="202965" y="154806"/>
                  </a:lnTo>
                  <a:lnTo>
                    <a:pt x="202795" y="163698"/>
                  </a:lnTo>
                  <a:lnTo>
                    <a:pt x="201642" y="171526"/>
                  </a:lnTo>
                  <a:lnTo>
                    <a:pt x="199131" y="173545"/>
                  </a:lnTo>
                  <a:lnTo>
                    <a:pt x="196840" y="169581"/>
                  </a:lnTo>
                  <a:lnTo>
                    <a:pt x="195358" y="161297"/>
                  </a:lnTo>
                  <a:lnTo>
                    <a:pt x="194893" y="150425"/>
                  </a:lnTo>
                  <a:lnTo>
                    <a:pt x="195410" y="138120"/>
                  </a:lnTo>
                  <a:lnTo>
                    <a:pt x="196750" y="125040"/>
                  </a:lnTo>
                  <a:lnTo>
                    <a:pt x="198726" y="111541"/>
                  </a:lnTo>
                  <a:lnTo>
                    <a:pt x="201184" y="97836"/>
                  </a:lnTo>
                  <a:lnTo>
                    <a:pt x="204481" y="84845"/>
                  </a:lnTo>
                  <a:lnTo>
                    <a:pt x="209437" y="74158"/>
                  </a:lnTo>
                  <a:lnTo>
                    <a:pt x="216360" y="66463"/>
                  </a:lnTo>
                  <a:lnTo>
                    <a:pt x="224774" y="61940"/>
                  </a:lnTo>
                  <a:lnTo>
                    <a:pt x="233723" y="60707"/>
                  </a:lnTo>
                  <a:lnTo>
                    <a:pt x="242587" y="62473"/>
                  </a:lnTo>
                  <a:lnTo>
                    <a:pt x="250960" y="66688"/>
                  </a:lnTo>
                  <a:lnTo>
                    <a:pt x="258495" y="72773"/>
                  </a:lnTo>
                  <a:lnTo>
                    <a:pt x="265111" y="80222"/>
                  </a:lnTo>
                  <a:lnTo>
                    <a:pt x="270907" y="88640"/>
                  </a:lnTo>
                  <a:lnTo>
                    <a:pt x="276050" y="97733"/>
                  </a:lnTo>
                  <a:lnTo>
                    <a:pt x="280702" y="107291"/>
                  </a:lnTo>
                  <a:lnTo>
                    <a:pt x="284999" y="117165"/>
                  </a:lnTo>
                  <a:lnTo>
                    <a:pt x="289047" y="127254"/>
                  </a:lnTo>
                  <a:lnTo>
                    <a:pt x="292917" y="137479"/>
                  </a:lnTo>
                  <a:lnTo>
                    <a:pt x="296514" y="147530"/>
                  </a:lnTo>
                  <a:lnTo>
                    <a:pt x="299932" y="157952"/>
                  </a:lnTo>
                  <a:lnTo>
                    <a:pt x="303473" y="170779"/>
                  </a:lnTo>
                  <a:lnTo>
                    <a:pt x="307709" y="18953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4795450" y="81652"/>
              <a:ext cx="121359" cy="294309"/>
            </a:xfrm>
            <a:custGeom>
              <a:avLst/>
              <a:gdLst/>
              <a:ahLst/>
              <a:cxnLst/>
              <a:rect l="0" t="0" r="0" b="0"/>
              <a:pathLst>
                <a:path w="121359" h="294309">
                  <a:moveTo>
                    <a:pt x="100301" y="213145"/>
                  </a:moveTo>
                  <a:lnTo>
                    <a:pt x="97300" y="204411"/>
                  </a:lnTo>
                  <a:lnTo>
                    <a:pt x="93878" y="196705"/>
                  </a:lnTo>
                  <a:lnTo>
                    <a:pt x="89677" y="189307"/>
                  </a:lnTo>
                  <a:lnTo>
                    <a:pt x="84604" y="182219"/>
                  </a:lnTo>
                  <a:lnTo>
                    <a:pt x="78474" y="175688"/>
                  </a:lnTo>
                  <a:lnTo>
                    <a:pt x="71290" y="169830"/>
                  </a:lnTo>
                  <a:lnTo>
                    <a:pt x="63203" y="165084"/>
                  </a:lnTo>
                  <a:lnTo>
                    <a:pt x="54409" y="162258"/>
                  </a:lnTo>
                  <a:lnTo>
                    <a:pt x="45097" y="161632"/>
                  </a:lnTo>
                  <a:lnTo>
                    <a:pt x="35746" y="163332"/>
                  </a:lnTo>
                  <a:lnTo>
                    <a:pt x="27081" y="167590"/>
                  </a:lnTo>
                  <a:lnTo>
                    <a:pt x="19448" y="174270"/>
                  </a:lnTo>
                  <a:lnTo>
                    <a:pt x="13003" y="182974"/>
                  </a:lnTo>
                  <a:lnTo>
                    <a:pt x="7890" y="193241"/>
                  </a:lnTo>
                  <a:lnTo>
                    <a:pt x="4048" y="204654"/>
                  </a:lnTo>
                  <a:lnTo>
                    <a:pt x="1434" y="216720"/>
                  </a:lnTo>
                  <a:lnTo>
                    <a:pt x="112" y="228884"/>
                  </a:lnTo>
                  <a:lnTo>
                    <a:pt x="0" y="240835"/>
                  </a:lnTo>
                  <a:lnTo>
                    <a:pt x="1058" y="252315"/>
                  </a:lnTo>
                  <a:lnTo>
                    <a:pt x="3362" y="263032"/>
                  </a:lnTo>
                  <a:lnTo>
                    <a:pt x="6843" y="272895"/>
                  </a:lnTo>
                  <a:lnTo>
                    <a:pt x="11467" y="281501"/>
                  </a:lnTo>
                  <a:lnTo>
                    <a:pt x="17320" y="288080"/>
                  </a:lnTo>
                  <a:lnTo>
                    <a:pt x="24323" y="292384"/>
                  </a:lnTo>
                  <a:lnTo>
                    <a:pt x="31956" y="294308"/>
                  </a:lnTo>
                  <a:lnTo>
                    <a:pt x="39385" y="293637"/>
                  </a:lnTo>
                  <a:lnTo>
                    <a:pt x="46154" y="290519"/>
                  </a:lnTo>
                  <a:lnTo>
                    <a:pt x="52172" y="285360"/>
                  </a:lnTo>
                  <a:lnTo>
                    <a:pt x="57521" y="278626"/>
                  </a:lnTo>
                  <a:lnTo>
                    <a:pt x="62341" y="270729"/>
                  </a:lnTo>
                  <a:lnTo>
                    <a:pt x="66765" y="261837"/>
                  </a:lnTo>
                  <a:lnTo>
                    <a:pt x="70905" y="251893"/>
                  </a:lnTo>
                  <a:lnTo>
                    <a:pt x="74840" y="240941"/>
                  </a:lnTo>
                  <a:lnTo>
                    <a:pt x="78469" y="228977"/>
                  </a:lnTo>
                  <a:lnTo>
                    <a:pt x="81527" y="215882"/>
                  </a:lnTo>
                  <a:lnTo>
                    <a:pt x="83911" y="201707"/>
                  </a:lnTo>
                  <a:lnTo>
                    <a:pt x="85512" y="186950"/>
                  </a:lnTo>
                  <a:lnTo>
                    <a:pt x="86136" y="172431"/>
                  </a:lnTo>
                  <a:lnTo>
                    <a:pt x="85780" y="158585"/>
                  </a:lnTo>
                  <a:lnTo>
                    <a:pt x="84745" y="145171"/>
                  </a:lnTo>
                  <a:lnTo>
                    <a:pt x="83520" y="131485"/>
                  </a:lnTo>
                  <a:lnTo>
                    <a:pt x="82404" y="117125"/>
                  </a:lnTo>
                  <a:lnTo>
                    <a:pt x="81505" y="102021"/>
                  </a:lnTo>
                  <a:lnTo>
                    <a:pt x="80829" y="86263"/>
                  </a:lnTo>
                  <a:lnTo>
                    <a:pt x="80334" y="69992"/>
                  </a:lnTo>
                  <a:lnTo>
                    <a:pt x="79815" y="53505"/>
                  </a:lnTo>
                  <a:lnTo>
                    <a:pt x="78926" y="37217"/>
                  </a:lnTo>
                  <a:lnTo>
                    <a:pt x="77496" y="21381"/>
                  </a:lnTo>
                  <a:lnTo>
                    <a:pt x="75116" y="7542"/>
                  </a:lnTo>
                  <a:lnTo>
                    <a:pt x="71473" y="0"/>
                  </a:lnTo>
                  <a:lnTo>
                    <a:pt x="67560" y="799"/>
                  </a:lnTo>
                  <a:lnTo>
                    <a:pt x="64503" y="7313"/>
                  </a:lnTo>
                  <a:lnTo>
                    <a:pt x="62556" y="17156"/>
                  </a:lnTo>
                  <a:lnTo>
                    <a:pt x="61787" y="28472"/>
                  </a:lnTo>
                  <a:lnTo>
                    <a:pt x="62099" y="40212"/>
                  </a:lnTo>
                  <a:lnTo>
                    <a:pt x="63132" y="52236"/>
                  </a:lnTo>
                  <a:lnTo>
                    <a:pt x="64372" y="65002"/>
                  </a:lnTo>
                  <a:lnTo>
                    <a:pt x="65507" y="78747"/>
                  </a:lnTo>
                  <a:lnTo>
                    <a:pt x="66593" y="93272"/>
                  </a:lnTo>
                  <a:lnTo>
                    <a:pt x="67930" y="108113"/>
                  </a:lnTo>
                  <a:lnTo>
                    <a:pt x="69681" y="122955"/>
                  </a:lnTo>
                  <a:lnTo>
                    <a:pt x="71859" y="137670"/>
                  </a:lnTo>
                  <a:lnTo>
                    <a:pt x="74399" y="152230"/>
                  </a:lnTo>
                  <a:lnTo>
                    <a:pt x="77223" y="166647"/>
                  </a:lnTo>
                  <a:lnTo>
                    <a:pt x="80256" y="180785"/>
                  </a:lnTo>
                  <a:lnTo>
                    <a:pt x="83438" y="194366"/>
                  </a:lnTo>
                  <a:lnTo>
                    <a:pt x="86728" y="207273"/>
                  </a:lnTo>
                  <a:lnTo>
                    <a:pt x="90329" y="219299"/>
                  </a:lnTo>
                  <a:lnTo>
                    <a:pt x="95238" y="231344"/>
                  </a:lnTo>
                  <a:lnTo>
                    <a:pt x="104123" y="245583"/>
                  </a:lnTo>
                  <a:lnTo>
                    <a:pt x="121358" y="26578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5110921" y="231626"/>
              <a:ext cx="96001" cy="148023"/>
            </a:xfrm>
            <a:custGeom>
              <a:avLst/>
              <a:gdLst/>
              <a:ahLst/>
              <a:cxnLst/>
              <a:rect l="0" t="0" r="0" b="0"/>
              <a:pathLst>
                <a:path w="96001" h="148023">
                  <a:moveTo>
                    <a:pt x="16457" y="0"/>
                  </a:moveTo>
                  <a:lnTo>
                    <a:pt x="10724" y="11803"/>
                  </a:lnTo>
                  <a:lnTo>
                    <a:pt x="6439" y="23572"/>
                  </a:lnTo>
                  <a:lnTo>
                    <a:pt x="3238" y="36457"/>
                  </a:lnTo>
                  <a:lnTo>
                    <a:pt x="1049" y="50133"/>
                  </a:lnTo>
                  <a:lnTo>
                    <a:pt x="0" y="63813"/>
                  </a:lnTo>
                  <a:lnTo>
                    <a:pt x="63" y="77029"/>
                  </a:lnTo>
                  <a:lnTo>
                    <a:pt x="1233" y="89653"/>
                  </a:lnTo>
                  <a:lnTo>
                    <a:pt x="3610" y="101732"/>
                  </a:lnTo>
                  <a:lnTo>
                    <a:pt x="7141" y="113357"/>
                  </a:lnTo>
                  <a:lnTo>
                    <a:pt x="11970" y="124145"/>
                  </a:lnTo>
                  <a:lnTo>
                    <a:pt x="18491" y="133266"/>
                  </a:lnTo>
                  <a:lnTo>
                    <a:pt x="26759" y="140392"/>
                  </a:lnTo>
                  <a:lnTo>
                    <a:pt x="36227" y="145348"/>
                  </a:lnTo>
                  <a:lnTo>
                    <a:pt x="45959" y="147859"/>
                  </a:lnTo>
                  <a:lnTo>
                    <a:pt x="55384" y="148022"/>
                  </a:lnTo>
                  <a:lnTo>
                    <a:pt x="64149" y="146047"/>
                  </a:lnTo>
                  <a:lnTo>
                    <a:pt x="71956" y="142072"/>
                  </a:lnTo>
                  <a:lnTo>
                    <a:pt x="78753" y="136358"/>
                  </a:lnTo>
                  <a:lnTo>
                    <a:pt x="84503" y="128932"/>
                  </a:lnTo>
                  <a:lnTo>
                    <a:pt x="89083" y="119521"/>
                  </a:lnTo>
                  <a:lnTo>
                    <a:pt x="92534" y="108158"/>
                  </a:lnTo>
                  <a:lnTo>
                    <a:pt x="94872" y="95291"/>
                  </a:lnTo>
                  <a:lnTo>
                    <a:pt x="96000" y="81592"/>
                  </a:lnTo>
                  <a:lnTo>
                    <a:pt x="95988" y="67546"/>
                  </a:lnTo>
                  <a:lnTo>
                    <a:pt x="95178" y="54000"/>
                  </a:lnTo>
                  <a:lnTo>
                    <a:pt x="94024" y="40918"/>
                  </a:lnTo>
                  <a:lnTo>
                    <a:pt x="92426" y="27157"/>
                  </a:lnTo>
                  <a:lnTo>
                    <a:pt x="90156" y="1052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5264248" y="237155"/>
              <a:ext cx="94758" cy="159255"/>
            </a:xfrm>
            <a:custGeom>
              <a:avLst/>
              <a:gdLst/>
              <a:ahLst/>
              <a:cxnLst/>
              <a:rect l="0" t="0" r="0" b="0"/>
              <a:pathLst>
                <a:path w="94758" h="159255">
                  <a:moveTo>
                    <a:pt x="0" y="36585"/>
                  </a:moveTo>
                  <a:lnTo>
                    <a:pt x="2934" y="45387"/>
                  </a:lnTo>
                  <a:lnTo>
                    <a:pt x="5717" y="53734"/>
                  </a:lnTo>
                  <a:lnTo>
                    <a:pt x="8611" y="62441"/>
                  </a:lnTo>
                  <a:lnTo>
                    <a:pt x="11479" y="71908"/>
                  </a:lnTo>
                  <a:lnTo>
                    <a:pt x="13996" y="82700"/>
                  </a:lnTo>
                  <a:lnTo>
                    <a:pt x="16006" y="94993"/>
                  </a:lnTo>
                  <a:lnTo>
                    <a:pt x="17519" y="108486"/>
                  </a:lnTo>
                  <a:lnTo>
                    <a:pt x="18614" y="122604"/>
                  </a:lnTo>
                  <a:lnTo>
                    <a:pt x="19375" y="136920"/>
                  </a:lnTo>
                  <a:lnTo>
                    <a:pt x="19468" y="150116"/>
                  </a:lnTo>
                  <a:lnTo>
                    <a:pt x="18150" y="158402"/>
                  </a:lnTo>
                  <a:lnTo>
                    <a:pt x="15576" y="159254"/>
                  </a:lnTo>
                  <a:lnTo>
                    <a:pt x="12589" y="154303"/>
                  </a:lnTo>
                  <a:lnTo>
                    <a:pt x="9637" y="145486"/>
                  </a:lnTo>
                  <a:lnTo>
                    <a:pt x="7076" y="134376"/>
                  </a:lnTo>
                  <a:lnTo>
                    <a:pt x="5047" y="121983"/>
                  </a:lnTo>
                  <a:lnTo>
                    <a:pt x="3528" y="108883"/>
                  </a:lnTo>
                  <a:lnTo>
                    <a:pt x="2434" y="95391"/>
                  </a:lnTo>
                  <a:lnTo>
                    <a:pt x="1667" y="81681"/>
                  </a:lnTo>
                  <a:lnTo>
                    <a:pt x="1306" y="68013"/>
                  </a:lnTo>
                  <a:lnTo>
                    <a:pt x="1588" y="54744"/>
                  </a:lnTo>
                  <a:lnTo>
                    <a:pt x="2601" y="42045"/>
                  </a:lnTo>
                  <a:lnTo>
                    <a:pt x="4604" y="30226"/>
                  </a:lnTo>
                  <a:lnTo>
                    <a:pt x="8084" y="19813"/>
                  </a:lnTo>
                  <a:lnTo>
                    <a:pt x="13165" y="10975"/>
                  </a:lnTo>
                  <a:lnTo>
                    <a:pt x="19511" y="4211"/>
                  </a:lnTo>
                  <a:lnTo>
                    <a:pt x="26525" y="473"/>
                  </a:lnTo>
                  <a:lnTo>
                    <a:pt x="33791" y="0"/>
                  </a:lnTo>
                  <a:lnTo>
                    <a:pt x="40937" y="2427"/>
                  </a:lnTo>
                  <a:lnTo>
                    <a:pt x="47575" y="7171"/>
                  </a:lnTo>
                  <a:lnTo>
                    <a:pt x="53552" y="13652"/>
                  </a:lnTo>
                  <a:lnTo>
                    <a:pt x="58904" y="21388"/>
                  </a:lnTo>
                  <a:lnTo>
                    <a:pt x="63739" y="30008"/>
                  </a:lnTo>
                  <a:lnTo>
                    <a:pt x="68181" y="39242"/>
                  </a:lnTo>
                  <a:lnTo>
                    <a:pt x="72337" y="48896"/>
                  </a:lnTo>
                  <a:lnTo>
                    <a:pt x="76289" y="58836"/>
                  </a:lnTo>
                  <a:lnTo>
                    <a:pt x="80095" y="68969"/>
                  </a:lnTo>
                  <a:lnTo>
                    <a:pt x="83648" y="79356"/>
                  </a:lnTo>
                  <a:lnTo>
                    <a:pt x="87032" y="91529"/>
                  </a:lnTo>
                  <a:lnTo>
                    <a:pt x="90547" y="109910"/>
                  </a:lnTo>
                  <a:lnTo>
                    <a:pt x="94757" y="14187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5414694" y="78823"/>
              <a:ext cx="218053" cy="306913"/>
            </a:xfrm>
            <a:custGeom>
              <a:avLst/>
              <a:gdLst/>
              <a:ahLst/>
              <a:cxnLst/>
              <a:rect l="0" t="0" r="0" b="0"/>
              <a:pathLst>
                <a:path w="218053" h="306913">
                  <a:moveTo>
                    <a:pt x="70653" y="237031"/>
                  </a:moveTo>
                  <a:lnTo>
                    <a:pt x="70519" y="225430"/>
                  </a:lnTo>
                  <a:lnTo>
                    <a:pt x="69239" y="215582"/>
                  </a:lnTo>
                  <a:lnTo>
                    <a:pt x="66641" y="206590"/>
                  </a:lnTo>
                  <a:lnTo>
                    <a:pt x="62749" y="198667"/>
                  </a:lnTo>
                  <a:lnTo>
                    <a:pt x="57467" y="192585"/>
                  </a:lnTo>
                  <a:lnTo>
                    <a:pt x="50885" y="188631"/>
                  </a:lnTo>
                  <a:lnTo>
                    <a:pt x="43386" y="186948"/>
                  </a:lnTo>
                  <a:lnTo>
                    <a:pt x="35523" y="187784"/>
                  </a:lnTo>
                  <a:lnTo>
                    <a:pt x="27659" y="191018"/>
                  </a:lnTo>
                  <a:lnTo>
                    <a:pt x="20264" y="196426"/>
                  </a:lnTo>
                  <a:lnTo>
                    <a:pt x="13983" y="203859"/>
                  </a:lnTo>
                  <a:lnTo>
                    <a:pt x="9062" y="213039"/>
                  </a:lnTo>
                  <a:lnTo>
                    <a:pt x="5402" y="223606"/>
                  </a:lnTo>
                  <a:lnTo>
                    <a:pt x="2771" y="235214"/>
                  </a:lnTo>
                  <a:lnTo>
                    <a:pt x="933" y="247565"/>
                  </a:lnTo>
                  <a:lnTo>
                    <a:pt x="0" y="260110"/>
                  </a:lnTo>
                  <a:lnTo>
                    <a:pt x="421" y="272073"/>
                  </a:lnTo>
                  <a:lnTo>
                    <a:pt x="2338" y="283065"/>
                  </a:lnTo>
                  <a:lnTo>
                    <a:pt x="5760" y="292579"/>
                  </a:lnTo>
                  <a:lnTo>
                    <a:pt x="10731" y="299841"/>
                  </a:lnTo>
                  <a:lnTo>
                    <a:pt x="17105" y="304639"/>
                  </a:lnTo>
                  <a:lnTo>
                    <a:pt x="24300" y="306912"/>
                  </a:lnTo>
                  <a:lnTo>
                    <a:pt x="31427" y="306483"/>
                  </a:lnTo>
                  <a:lnTo>
                    <a:pt x="37990" y="303527"/>
                  </a:lnTo>
                  <a:lnTo>
                    <a:pt x="43867" y="298307"/>
                  </a:lnTo>
                  <a:lnTo>
                    <a:pt x="49122" y="291001"/>
                  </a:lnTo>
                  <a:lnTo>
                    <a:pt x="53874" y="281903"/>
                  </a:lnTo>
                  <a:lnTo>
                    <a:pt x="58083" y="271220"/>
                  </a:lnTo>
                  <a:lnTo>
                    <a:pt x="61546" y="259003"/>
                  </a:lnTo>
                  <a:lnTo>
                    <a:pt x="64218" y="245424"/>
                  </a:lnTo>
                  <a:lnTo>
                    <a:pt x="66353" y="231071"/>
                  </a:lnTo>
                  <a:lnTo>
                    <a:pt x="68403" y="216823"/>
                  </a:lnTo>
                  <a:lnTo>
                    <a:pt x="70627" y="203160"/>
                  </a:lnTo>
                  <a:lnTo>
                    <a:pt x="72784" y="189868"/>
                  </a:lnTo>
                  <a:lnTo>
                    <a:pt x="74246" y="176263"/>
                  </a:lnTo>
                  <a:lnTo>
                    <a:pt x="74713" y="161958"/>
                  </a:lnTo>
                  <a:lnTo>
                    <a:pt x="74365" y="146891"/>
                  </a:lnTo>
                  <a:lnTo>
                    <a:pt x="73667" y="131157"/>
                  </a:lnTo>
                  <a:lnTo>
                    <a:pt x="72938" y="114898"/>
                  </a:lnTo>
                  <a:lnTo>
                    <a:pt x="72315" y="98249"/>
                  </a:lnTo>
                  <a:lnTo>
                    <a:pt x="71829" y="81320"/>
                  </a:lnTo>
                  <a:lnTo>
                    <a:pt x="71466" y="64204"/>
                  </a:lnTo>
                  <a:lnTo>
                    <a:pt x="71037" y="47288"/>
                  </a:lnTo>
                  <a:lnTo>
                    <a:pt x="70210" y="31230"/>
                  </a:lnTo>
                  <a:lnTo>
                    <a:pt x="68808" y="16383"/>
                  </a:lnTo>
                  <a:lnTo>
                    <a:pt x="66019" y="4987"/>
                  </a:lnTo>
                  <a:lnTo>
                    <a:pt x="62026" y="0"/>
                  </a:lnTo>
                  <a:lnTo>
                    <a:pt x="58982" y="658"/>
                  </a:lnTo>
                  <a:lnTo>
                    <a:pt x="57505" y="5109"/>
                  </a:lnTo>
                  <a:lnTo>
                    <a:pt x="57260" y="12064"/>
                  </a:lnTo>
                  <a:lnTo>
                    <a:pt x="57616" y="20911"/>
                  </a:lnTo>
                  <a:lnTo>
                    <a:pt x="58146" y="31233"/>
                  </a:lnTo>
                  <a:lnTo>
                    <a:pt x="58652" y="42996"/>
                  </a:lnTo>
                  <a:lnTo>
                    <a:pt x="59068" y="56515"/>
                  </a:lnTo>
                  <a:lnTo>
                    <a:pt x="59386" y="71810"/>
                  </a:lnTo>
                  <a:lnTo>
                    <a:pt x="59788" y="88479"/>
                  </a:lnTo>
                  <a:lnTo>
                    <a:pt x="60598" y="105889"/>
                  </a:lnTo>
                  <a:lnTo>
                    <a:pt x="61964" y="123599"/>
                  </a:lnTo>
                  <a:lnTo>
                    <a:pt x="63868" y="141389"/>
                  </a:lnTo>
                  <a:lnTo>
                    <a:pt x="66217" y="159165"/>
                  </a:lnTo>
                  <a:lnTo>
                    <a:pt x="68918" y="176872"/>
                  </a:lnTo>
                  <a:lnTo>
                    <a:pt x="72205" y="193523"/>
                  </a:lnTo>
                  <a:lnTo>
                    <a:pt x="76623" y="207283"/>
                  </a:lnTo>
                  <a:lnTo>
                    <a:pt x="82375" y="217383"/>
                  </a:lnTo>
                  <a:lnTo>
                    <a:pt x="89356" y="224027"/>
                  </a:lnTo>
                  <a:lnTo>
                    <a:pt x="97338" y="227830"/>
                  </a:lnTo>
                  <a:lnTo>
                    <a:pt x="106079" y="229460"/>
                  </a:lnTo>
                  <a:lnTo>
                    <a:pt x="115370" y="229341"/>
                  </a:lnTo>
                  <a:lnTo>
                    <a:pt x="125052" y="227624"/>
                  </a:lnTo>
                  <a:lnTo>
                    <a:pt x="135001" y="224520"/>
                  </a:lnTo>
                  <a:lnTo>
                    <a:pt x="144968" y="220308"/>
                  </a:lnTo>
                  <a:lnTo>
                    <a:pt x="154586" y="215258"/>
                  </a:lnTo>
                  <a:lnTo>
                    <a:pt x="163681" y="209595"/>
                  </a:lnTo>
                  <a:lnTo>
                    <a:pt x="172094" y="203335"/>
                  </a:lnTo>
                  <a:lnTo>
                    <a:pt x="179598" y="196301"/>
                  </a:lnTo>
                  <a:lnTo>
                    <a:pt x="186151" y="188461"/>
                  </a:lnTo>
                  <a:lnTo>
                    <a:pt x="191382" y="180077"/>
                  </a:lnTo>
                  <a:lnTo>
                    <a:pt x="194541" y="171604"/>
                  </a:lnTo>
                  <a:lnTo>
                    <a:pt x="195404" y="163312"/>
                  </a:lnTo>
                  <a:lnTo>
                    <a:pt x="194204" y="155287"/>
                  </a:lnTo>
                  <a:lnTo>
                    <a:pt x="191347" y="147518"/>
                  </a:lnTo>
                  <a:lnTo>
                    <a:pt x="187240" y="139978"/>
                  </a:lnTo>
                  <a:lnTo>
                    <a:pt x="182061" y="133271"/>
                  </a:lnTo>
                  <a:lnTo>
                    <a:pt x="175769" y="128583"/>
                  </a:lnTo>
                  <a:lnTo>
                    <a:pt x="168436" y="126406"/>
                  </a:lnTo>
                  <a:lnTo>
                    <a:pt x="160395" y="126913"/>
                  </a:lnTo>
                  <a:lnTo>
                    <a:pt x="152153" y="130294"/>
                  </a:lnTo>
                  <a:lnTo>
                    <a:pt x="144021" y="136346"/>
                  </a:lnTo>
                  <a:lnTo>
                    <a:pt x="136274" y="144441"/>
                  </a:lnTo>
                  <a:lnTo>
                    <a:pt x="129223" y="153759"/>
                  </a:lnTo>
                  <a:lnTo>
                    <a:pt x="122969" y="163723"/>
                  </a:lnTo>
                  <a:lnTo>
                    <a:pt x="117601" y="174170"/>
                  </a:lnTo>
                  <a:lnTo>
                    <a:pt x="113286" y="185241"/>
                  </a:lnTo>
                  <a:lnTo>
                    <a:pt x="110014" y="196978"/>
                  </a:lnTo>
                  <a:lnTo>
                    <a:pt x="107799" y="209149"/>
                  </a:lnTo>
                  <a:lnTo>
                    <a:pt x="106753" y="221326"/>
                  </a:lnTo>
                  <a:lnTo>
                    <a:pt x="106831" y="233257"/>
                  </a:lnTo>
                  <a:lnTo>
                    <a:pt x="108017" y="244710"/>
                  </a:lnTo>
                  <a:lnTo>
                    <a:pt x="110408" y="255402"/>
                  </a:lnTo>
                  <a:lnTo>
                    <a:pt x="113947" y="265254"/>
                  </a:lnTo>
                  <a:lnTo>
                    <a:pt x="118611" y="274192"/>
                  </a:lnTo>
                  <a:lnTo>
                    <a:pt x="124489" y="282056"/>
                  </a:lnTo>
                  <a:lnTo>
                    <a:pt x="131519" y="288859"/>
                  </a:lnTo>
                  <a:lnTo>
                    <a:pt x="139510" y="294428"/>
                  </a:lnTo>
                  <a:lnTo>
                    <a:pt x="148243" y="298347"/>
                  </a:lnTo>
                  <a:lnTo>
                    <a:pt x="157520" y="300539"/>
                  </a:lnTo>
                  <a:lnTo>
                    <a:pt x="167112" y="301182"/>
                  </a:lnTo>
                  <a:lnTo>
                    <a:pt x="177912" y="300499"/>
                  </a:lnTo>
                  <a:lnTo>
                    <a:pt x="193100" y="297312"/>
                  </a:lnTo>
                  <a:lnTo>
                    <a:pt x="218052" y="28967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5661139" y="231626"/>
              <a:ext cx="87421" cy="155935"/>
            </a:xfrm>
            <a:custGeom>
              <a:avLst/>
              <a:gdLst/>
              <a:ahLst/>
              <a:cxnLst/>
              <a:rect l="0" t="0" r="0" b="0"/>
              <a:pathLst>
                <a:path w="87421" h="155935">
                  <a:moveTo>
                    <a:pt x="3192" y="73700"/>
                  </a:moveTo>
                  <a:lnTo>
                    <a:pt x="3259" y="88235"/>
                  </a:lnTo>
                  <a:lnTo>
                    <a:pt x="3900" y="100866"/>
                  </a:lnTo>
                  <a:lnTo>
                    <a:pt x="5196" y="112770"/>
                  </a:lnTo>
                  <a:lnTo>
                    <a:pt x="7056" y="124252"/>
                  </a:lnTo>
                  <a:lnTo>
                    <a:pt x="9372" y="135444"/>
                  </a:lnTo>
                  <a:lnTo>
                    <a:pt x="12013" y="146354"/>
                  </a:lnTo>
                  <a:lnTo>
                    <a:pt x="13985" y="154312"/>
                  </a:lnTo>
                  <a:lnTo>
                    <a:pt x="14180" y="155934"/>
                  </a:lnTo>
                  <a:lnTo>
                    <a:pt x="13014" y="152263"/>
                  </a:lnTo>
                  <a:lnTo>
                    <a:pt x="10989" y="144992"/>
                  </a:lnTo>
                  <a:lnTo>
                    <a:pt x="8430" y="135371"/>
                  </a:lnTo>
                  <a:lnTo>
                    <a:pt x="5544" y="124230"/>
                  </a:lnTo>
                  <a:lnTo>
                    <a:pt x="2779" y="112267"/>
                  </a:lnTo>
                  <a:lnTo>
                    <a:pt x="826" y="100132"/>
                  </a:lnTo>
                  <a:lnTo>
                    <a:pt x="0" y="88177"/>
                  </a:lnTo>
                  <a:lnTo>
                    <a:pt x="427" y="76514"/>
                  </a:lnTo>
                  <a:lnTo>
                    <a:pt x="2234" y="65138"/>
                  </a:lnTo>
                  <a:lnTo>
                    <a:pt x="5344" y="54007"/>
                  </a:lnTo>
                  <a:lnTo>
                    <a:pt x="9703" y="43395"/>
                  </a:lnTo>
                  <a:lnTo>
                    <a:pt x="15369" y="33865"/>
                  </a:lnTo>
                  <a:lnTo>
                    <a:pt x="22251" y="25644"/>
                  </a:lnTo>
                  <a:lnTo>
                    <a:pt x="30260" y="18781"/>
                  </a:lnTo>
                  <a:lnTo>
                    <a:pt x="40487" y="12651"/>
                  </a:lnTo>
                  <a:lnTo>
                    <a:pt x="57181" y="6717"/>
                  </a:lnTo>
                  <a:lnTo>
                    <a:pt x="8742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5769616" y="63170"/>
              <a:ext cx="42115" cy="326385"/>
            </a:xfrm>
            <a:custGeom>
              <a:avLst/>
              <a:gdLst/>
              <a:ahLst/>
              <a:cxnLst/>
              <a:rect l="0" t="0" r="0" b="0"/>
              <a:pathLst>
                <a:path w="42115" h="326385">
                  <a:moveTo>
                    <a:pt x="0" y="0"/>
                  </a:moveTo>
                  <a:lnTo>
                    <a:pt x="2867" y="11736"/>
                  </a:lnTo>
                  <a:lnTo>
                    <a:pt x="5009" y="22865"/>
                  </a:lnTo>
                  <a:lnTo>
                    <a:pt x="6617" y="34467"/>
                  </a:lnTo>
                  <a:lnTo>
                    <a:pt x="7970" y="46801"/>
                  </a:lnTo>
                  <a:lnTo>
                    <a:pt x="9467" y="60110"/>
                  </a:lnTo>
                  <a:lnTo>
                    <a:pt x="11318" y="74419"/>
                  </a:lnTo>
                  <a:lnTo>
                    <a:pt x="13558" y="89596"/>
                  </a:lnTo>
                  <a:lnTo>
                    <a:pt x="16138" y="105458"/>
                  </a:lnTo>
                  <a:lnTo>
                    <a:pt x="18983" y="121829"/>
                  </a:lnTo>
                  <a:lnTo>
                    <a:pt x="21860" y="138567"/>
                  </a:lnTo>
                  <a:lnTo>
                    <a:pt x="24404" y="155561"/>
                  </a:lnTo>
                  <a:lnTo>
                    <a:pt x="26449" y="172729"/>
                  </a:lnTo>
                  <a:lnTo>
                    <a:pt x="28159" y="189851"/>
                  </a:lnTo>
                  <a:lnTo>
                    <a:pt x="29921" y="206580"/>
                  </a:lnTo>
                  <a:lnTo>
                    <a:pt x="31957" y="222760"/>
                  </a:lnTo>
                  <a:lnTo>
                    <a:pt x="34156" y="238406"/>
                  </a:lnTo>
                  <a:lnTo>
                    <a:pt x="36180" y="253605"/>
                  </a:lnTo>
                  <a:lnTo>
                    <a:pt x="37838" y="268444"/>
                  </a:lnTo>
                  <a:lnTo>
                    <a:pt x="39106" y="282409"/>
                  </a:lnTo>
                  <a:lnTo>
                    <a:pt x="40170" y="295761"/>
                  </a:lnTo>
                  <a:lnTo>
                    <a:pt x="41119" y="309675"/>
                  </a:lnTo>
                  <a:lnTo>
                    <a:pt x="42114" y="32638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5885430" y="294797"/>
              <a:ext cx="10529" cy="105286"/>
            </a:xfrm>
            <a:custGeom>
              <a:avLst/>
              <a:gdLst/>
              <a:ahLst/>
              <a:cxnLst/>
              <a:rect l="0" t="0" r="0" b="0"/>
              <a:pathLst>
                <a:path w="10529" h="105286">
                  <a:moveTo>
                    <a:pt x="0" y="0"/>
                  </a:moveTo>
                  <a:lnTo>
                    <a:pt x="67" y="11736"/>
                  </a:lnTo>
                  <a:lnTo>
                    <a:pt x="707" y="22864"/>
                  </a:lnTo>
                  <a:lnTo>
                    <a:pt x="1999" y="34454"/>
                  </a:lnTo>
                  <a:lnTo>
                    <a:pt x="3695" y="46371"/>
                  </a:lnTo>
                  <a:lnTo>
                    <a:pt x="5544" y="59490"/>
                  </a:lnTo>
                  <a:lnTo>
                    <a:pt x="7712" y="77202"/>
                  </a:lnTo>
                  <a:lnTo>
                    <a:pt x="10528" y="10528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5885430" y="157927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5948601" y="207722"/>
              <a:ext cx="294799" cy="186409"/>
            </a:xfrm>
            <a:custGeom>
              <a:avLst/>
              <a:gdLst/>
              <a:ahLst/>
              <a:cxnLst/>
              <a:rect l="0" t="0" r="0" b="0"/>
              <a:pathLst>
                <a:path w="294799" h="186409">
                  <a:moveTo>
                    <a:pt x="0" y="55490"/>
                  </a:moveTo>
                  <a:lnTo>
                    <a:pt x="2934" y="64358"/>
                  </a:lnTo>
                  <a:lnTo>
                    <a:pt x="5716" y="73345"/>
                  </a:lnTo>
                  <a:lnTo>
                    <a:pt x="8611" y="83341"/>
                  </a:lnTo>
                  <a:lnTo>
                    <a:pt x="11478" y="94321"/>
                  </a:lnTo>
                  <a:lnTo>
                    <a:pt x="13995" y="106133"/>
                  </a:lnTo>
                  <a:lnTo>
                    <a:pt x="15981" y="118491"/>
                  </a:lnTo>
                  <a:lnTo>
                    <a:pt x="16591" y="127708"/>
                  </a:lnTo>
                  <a:lnTo>
                    <a:pt x="15515" y="129498"/>
                  </a:lnTo>
                  <a:lnTo>
                    <a:pt x="14159" y="125482"/>
                  </a:lnTo>
                  <a:lnTo>
                    <a:pt x="13058" y="117763"/>
                  </a:lnTo>
                  <a:lnTo>
                    <a:pt x="12259" y="107738"/>
                  </a:lnTo>
                  <a:lnTo>
                    <a:pt x="11706" y="96273"/>
                  </a:lnTo>
                  <a:lnTo>
                    <a:pt x="11497" y="83898"/>
                  </a:lnTo>
                  <a:lnTo>
                    <a:pt x="11885" y="70944"/>
                  </a:lnTo>
                  <a:lnTo>
                    <a:pt x="12968" y="57625"/>
                  </a:lnTo>
                  <a:lnTo>
                    <a:pt x="14848" y="44400"/>
                  </a:lnTo>
                  <a:lnTo>
                    <a:pt x="17715" y="31967"/>
                  </a:lnTo>
                  <a:lnTo>
                    <a:pt x="21571" y="20658"/>
                  </a:lnTo>
                  <a:lnTo>
                    <a:pt x="26280" y="11098"/>
                  </a:lnTo>
                  <a:lnTo>
                    <a:pt x="31657" y="4336"/>
                  </a:lnTo>
                  <a:lnTo>
                    <a:pt x="37531" y="687"/>
                  </a:lnTo>
                  <a:lnTo>
                    <a:pt x="43762" y="0"/>
                  </a:lnTo>
                  <a:lnTo>
                    <a:pt x="50244" y="2032"/>
                  </a:lnTo>
                  <a:lnTo>
                    <a:pt x="56894" y="6362"/>
                  </a:lnTo>
                  <a:lnTo>
                    <a:pt x="63494" y="12654"/>
                  </a:lnTo>
                  <a:lnTo>
                    <a:pt x="69699" y="20754"/>
                  </a:lnTo>
                  <a:lnTo>
                    <a:pt x="75354" y="30413"/>
                  </a:lnTo>
                  <a:lnTo>
                    <a:pt x="80473" y="41148"/>
                  </a:lnTo>
                  <a:lnTo>
                    <a:pt x="85146" y="52345"/>
                  </a:lnTo>
                  <a:lnTo>
                    <a:pt x="89476" y="63615"/>
                  </a:lnTo>
                  <a:lnTo>
                    <a:pt x="93554" y="74791"/>
                  </a:lnTo>
                  <a:lnTo>
                    <a:pt x="97454" y="85829"/>
                  </a:lnTo>
                  <a:lnTo>
                    <a:pt x="101224" y="96740"/>
                  </a:lnTo>
                  <a:lnTo>
                    <a:pt x="104741" y="107712"/>
                  </a:lnTo>
                  <a:lnTo>
                    <a:pt x="107723" y="119079"/>
                  </a:lnTo>
                  <a:lnTo>
                    <a:pt x="110063" y="130903"/>
                  </a:lnTo>
                  <a:lnTo>
                    <a:pt x="111922" y="140015"/>
                  </a:lnTo>
                  <a:lnTo>
                    <a:pt x="113725" y="142463"/>
                  </a:lnTo>
                  <a:lnTo>
                    <a:pt x="115986" y="139575"/>
                  </a:lnTo>
                  <a:lnTo>
                    <a:pt x="119087" y="133434"/>
                  </a:lnTo>
                  <a:lnTo>
                    <a:pt x="123432" y="125767"/>
                  </a:lnTo>
                  <a:lnTo>
                    <a:pt x="129529" y="118003"/>
                  </a:lnTo>
                  <a:lnTo>
                    <a:pt x="137468" y="110855"/>
                  </a:lnTo>
                  <a:lnTo>
                    <a:pt x="146860" y="104507"/>
                  </a:lnTo>
                  <a:lnTo>
                    <a:pt x="157061" y="98899"/>
                  </a:lnTo>
                  <a:lnTo>
                    <a:pt x="167619" y="93887"/>
                  </a:lnTo>
                  <a:lnTo>
                    <a:pt x="178297" y="89326"/>
                  </a:lnTo>
                  <a:lnTo>
                    <a:pt x="188990" y="85091"/>
                  </a:lnTo>
                  <a:lnTo>
                    <a:pt x="199647" y="81071"/>
                  </a:lnTo>
                  <a:lnTo>
                    <a:pt x="209769" y="76706"/>
                  </a:lnTo>
                  <a:lnTo>
                    <a:pt x="218434" y="71024"/>
                  </a:lnTo>
                  <a:lnTo>
                    <a:pt x="225252" y="63611"/>
                  </a:lnTo>
                  <a:lnTo>
                    <a:pt x="230000" y="54868"/>
                  </a:lnTo>
                  <a:lnTo>
                    <a:pt x="232370" y="45696"/>
                  </a:lnTo>
                  <a:lnTo>
                    <a:pt x="232434" y="36693"/>
                  </a:lnTo>
                  <a:lnTo>
                    <a:pt x="230224" y="28567"/>
                  </a:lnTo>
                  <a:lnTo>
                    <a:pt x="225557" y="22261"/>
                  </a:lnTo>
                  <a:lnTo>
                    <a:pt x="218581" y="18117"/>
                  </a:lnTo>
                  <a:lnTo>
                    <a:pt x="210002" y="16287"/>
                  </a:lnTo>
                  <a:lnTo>
                    <a:pt x="200875" y="17015"/>
                  </a:lnTo>
                  <a:lnTo>
                    <a:pt x="191861" y="20168"/>
                  </a:lnTo>
                  <a:lnTo>
                    <a:pt x="183372" y="25349"/>
                  </a:lnTo>
                  <a:lnTo>
                    <a:pt x="175751" y="32098"/>
                  </a:lnTo>
                  <a:lnTo>
                    <a:pt x="169079" y="40004"/>
                  </a:lnTo>
                  <a:lnTo>
                    <a:pt x="163413" y="48901"/>
                  </a:lnTo>
                  <a:lnTo>
                    <a:pt x="158888" y="58849"/>
                  </a:lnTo>
                  <a:lnTo>
                    <a:pt x="155475" y="69794"/>
                  </a:lnTo>
                  <a:lnTo>
                    <a:pt x="153162" y="81414"/>
                  </a:lnTo>
                  <a:lnTo>
                    <a:pt x="152049" y="93214"/>
                  </a:lnTo>
                  <a:lnTo>
                    <a:pt x="152082" y="104888"/>
                  </a:lnTo>
                  <a:lnTo>
                    <a:pt x="153239" y="116167"/>
                  </a:lnTo>
                  <a:lnTo>
                    <a:pt x="155610" y="126742"/>
                  </a:lnTo>
                  <a:lnTo>
                    <a:pt x="159130" y="136519"/>
                  </a:lnTo>
                  <a:lnTo>
                    <a:pt x="163612" y="145577"/>
                  </a:lnTo>
                  <a:lnTo>
                    <a:pt x="168837" y="154054"/>
                  </a:lnTo>
                  <a:lnTo>
                    <a:pt x="174617" y="162086"/>
                  </a:lnTo>
                  <a:lnTo>
                    <a:pt x="181126" y="169466"/>
                  </a:lnTo>
                  <a:lnTo>
                    <a:pt x="188858" y="175671"/>
                  </a:lnTo>
                  <a:lnTo>
                    <a:pt x="197988" y="180506"/>
                  </a:lnTo>
                  <a:lnTo>
                    <a:pt x="208392" y="183923"/>
                  </a:lnTo>
                  <a:lnTo>
                    <a:pt x="219825" y="185849"/>
                  </a:lnTo>
                  <a:lnTo>
                    <a:pt x="232022" y="186408"/>
                  </a:lnTo>
                  <a:lnTo>
                    <a:pt x="244354" y="185998"/>
                  </a:lnTo>
                  <a:lnTo>
                    <a:pt x="257152" y="185164"/>
                  </a:lnTo>
                  <a:lnTo>
                    <a:pt x="272654" y="183835"/>
                  </a:lnTo>
                  <a:lnTo>
                    <a:pt x="294798" y="18183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6506611" y="94756"/>
              <a:ext cx="21059" cy="305327"/>
            </a:xfrm>
            <a:custGeom>
              <a:avLst/>
              <a:gdLst/>
              <a:ahLst/>
              <a:cxnLst/>
              <a:rect l="0" t="0" r="0" b="0"/>
              <a:pathLst>
                <a:path w="21059" h="305327">
                  <a:moveTo>
                    <a:pt x="0" y="0"/>
                  </a:moveTo>
                  <a:lnTo>
                    <a:pt x="67" y="14736"/>
                  </a:lnTo>
                  <a:lnTo>
                    <a:pt x="707" y="29287"/>
                  </a:lnTo>
                  <a:lnTo>
                    <a:pt x="1999" y="45073"/>
                  </a:lnTo>
                  <a:lnTo>
                    <a:pt x="3686" y="61788"/>
                  </a:lnTo>
                  <a:lnTo>
                    <a:pt x="5354" y="78633"/>
                  </a:lnTo>
                  <a:lnTo>
                    <a:pt x="6772" y="95118"/>
                  </a:lnTo>
                  <a:lnTo>
                    <a:pt x="8043" y="111253"/>
                  </a:lnTo>
                  <a:lnTo>
                    <a:pt x="9502" y="127372"/>
                  </a:lnTo>
                  <a:lnTo>
                    <a:pt x="11330" y="143692"/>
                  </a:lnTo>
                  <a:lnTo>
                    <a:pt x="13389" y="160279"/>
                  </a:lnTo>
                  <a:lnTo>
                    <a:pt x="15316" y="177114"/>
                  </a:lnTo>
                  <a:lnTo>
                    <a:pt x="16910" y="194145"/>
                  </a:lnTo>
                  <a:lnTo>
                    <a:pt x="18134" y="211161"/>
                  </a:lnTo>
                  <a:lnTo>
                    <a:pt x="19029" y="227813"/>
                  </a:lnTo>
                  <a:lnTo>
                    <a:pt x="19666" y="243919"/>
                  </a:lnTo>
                  <a:lnTo>
                    <a:pt x="20112" y="258887"/>
                  </a:lnTo>
                  <a:lnTo>
                    <a:pt x="20466" y="273094"/>
                  </a:lnTo>
                  <a:lnTo>
                    <a:pt x="20764" y="287787"/>
                  </a:lnTo>
                  <a:lnTo>
                    <a:pt x="21058" y="30532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6422383" y="200041"/>
              <a:ext cx="178986" cy="10529"/>
            </a:xfrm>
            <a:custGeom>
              <a:avLst/>
              <a:gdLst/>
              <a:ahLst/>
              <a:cxnLst/>
              <a:rect l="0" t="0" r="0" b="0"/>
              <a:pathLst>
                <a:path w="178986" h="10529">
                  <a:moveTo>
                    <a:pt x="178985" y="10528"/>
                  </a:moveTo>
                  <a:lnTo>
                    <a:pt x="167317" y="10461"/>
                  </a:lnTo>
                  <a:lnTo>
                    <a:pt x="156828" y="9821"/>
                  </a:lnTo>
                  <a:lnTo>
                    <a:pt x="146521" y="8529"/>
                  </a:lnTo>
                  <a:lnTo>
                    <a:pt x="136047" y="6842"/>
                  </a:lnTo>
                  <a:lnTo>
                    <a:pt x="125056" y="5174"/>
                  </a:lnTo>
                  <a:lnTo>
                    <a:pt x="113413" y="3761"/>
                  </a:lnTo>
                  <a:lnTo>
                    <a:pt x="101159" y="2663"/>
                  </a:lnTo>
                  <a:lnTo>
                    <a:pt x="88405" y="1852"/>
                  </a:lnTo>
                  <a:lnTo>
                    <a:pt x="75278" y="1273"/>
                  </a:lnTo>
                  <a:lnTo>
                    <a:pt x="62105" y="867"/>
                  </a:lnTo>
                  <a:lnTo>
                    <a:pt x="47899" y="542"/>
                  </a:lnTo>
                  <a:lnTo>
                    <a:pt x="29177" y="26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6596756" y="84227"/>
              <a:ext cx="225711" cy="336913"/>
            </a:xfrm>
            <a:custGeom>
              <a:avLst/>
              <a:gdLst/>
              <a:ahLst/>
              <a:cxnLst/>
              <a:rect l="0" t="0" r="0" b="0"/>
              <a:pathLst>
                <a:path w="225711" h="336913">
                  <a:moveTo>
                    <a:pt x="4612" y="0"/>
                  </a:moveTo>
                  <a:lnTo>
                    <a:pt x="1812" y="9003"/>
                  </a:lnTo>
                  <a:lnTo>
                    <a:pt x="311" y="19270"/>
                  </a:lnTo>
                  <a:lnTo>
                    <a:pt x="0" y="31859"/>
                  </a:lnTo>
                  <a:lnTo>
                    <a:pt x="506" y="46559"/>
                  </a:lnTo>
                  <a:lnTo>
                    <a:pt x="1325" y="63003"/>
                  </a:lnTo>
                  <a:lnTo>
                    <a:pt x="2145" y="80781"/>
                  </a:lnTo>
                  <a:lnTo>
                    <a:pt x="3002" y="99047"/>
                  </a:lnTo>
                  <a:lnTo>
                    <a:pt x="4176" y="116598"/>
                  </a:lnTo>
                  <a:lnTo>
                    <a:pt x="5816" y="132835"/>
                  </a:lnTo>
                  <a:lnTo>
                    <a:pt x="7916" y="147867"/>
                  </a:lnTo>
                  <a:lnTo>
                    <a:pt x="10405" y="162197"/>
                  </a:lnTo>
                  <a:lnTo>
                    <a:pt x="13188" y="176216"/>
                  </a:lnTo>
                  <a:lnTo>
                    <a:pt x="16023" y="190297"/>
                  </a:lnTo>
                  <a:lnTo>
                    <a:pt x="18540" y="204839"/>
                  </a:lnTo>
                  <a:lnTo>
                    <a:pt x="20563" y="220000"/>
                  </a:lnTo>
                  <a:lnTo>
                    <a:pt x="22088" y="235593"/>
                  </a:lnTo>
                  <a:lnTo>
                    <a:pt x="23194" y="251206"/>
                  </a:lnTo>
                  <a:lnTo>
                    <a:pt x="23977" y="266511"/>
                  </a:lnTo>
                  <a:lnTo>
                    <a:pt x="24545" y="278450"/>
                  </a:lnTo>
                  <a:lnTo>
                    <a:pt x="24801" y="283165"/>
                  </a:lnTo>
                  <a:lnTo>
                    <a:pt x="24428" y="281791"/>
                  </a:lnTo>
                  <a:lnTo>
                    <a:pt x="23350" y="276562"/>
                  </a:lnTo>
                  <a:lnTo>
                    <a:pt x="21967" y="269098"/>
                  </a:lnTo>
                  <a:lnTo>
                    <a:pt x="21026" y="260366"/>
                  </a:lnTo>
                  <a:lnTo>
                    <a:pt x="20911" y="250910"/>
                  </a:lnTo>
                  <a:lnTo>
                    <a:pt x="21665" y="241034"/>
                  </a:lnTo>
                  <a:lnTo>
                    <a:pt x="23167" y="230909"/>
                  </a:lnTo>
                  <a:lnTo>
                    <a:pt x="25279" y="220655"/>
                  </a:lnTo>
                  <a:lnTo>
                    <a:pt x="28735" y="211071"/>
                  </a:lnTo>
                  <a:lnTo>
                    <a:pt x="34801" y="204535"/>
                  </a:lnTo>
                  <a:lnTo>
                    <a:pt x="42599" y="202482"/>
                  </a:lnTo>
                  <a:lnTo>
                    <a:pt x="50318" y="203706"/>
                  </a:lnTo>
                  <a:lnTo>
                    <a:pt x="57468" y="207182"/>
                  </a:lnTo>
                  <a:lnTo>
                    <a:pt x="63891" y="212450"/>
                  </a:lnTo>
                  <a:lnTo>
                    <a:pt x="69604" y="219163"/>
                  </a:lnTo>
                  <a:lnTo>
                    <a:pt x="74715" y="226987"/>
                  </a:lnTo>
                  <a:lnTo>
                    <a:pt x="79358" y="235632"/>
                  </a:lnTo>
                  <a:lnTo>
                    <a:pt x="83657" y="244865"/>
                  </a:lnTo>
                  <a:lnTo>
                    <a:pt x="87708" y="254509"/>
                  </a:lnTo>
                  <a:lnTo>
                    <a:pt x="91586" y="264439"/>
                  </a:lnTo>
                  <a:lnTo>
                    <a:pt x="95336" y="274489"/>
                  </a:lnTo>
                  <a:lnTo>
                    <a:pt x="98632" y="281996"/>
                  </a:lnTo>
                  <a:lnTo>
                    <a:pt x="101383" y="283799"/>
                  </a:lnTo>
                  <a:lnTo>
                    <a:pt x="104377" y="281093"/>
                  </a:lnTo>
                  <a:lnTo>
                    <a:pt x="108402" y="275822"/>
                  </a:lnTo>
                  <a:lnTo>
                    <a:pt x="114158" y="269697"/>
                  </a:lnTo>
                  <a:lnTo>
                    <a:pt x="121808" y="263660"/>
                  </a:lnTo>
                  <a:lnTo>
                    <a:pt x="131144" y="258062"/>
                  </a:lnTo>
                  <a:lnTo>
                    <a:pt x="141827" y="252958"/>
                  </a:lnTo>
                  <a:lnTo>
                    <a:pt x="153508" y="248281"/>
                  </a:lnTo>
                  <a:lnTo>
                    <a:pt x="165581" y="243773"/>
                  </a:lnTo>
                  <a:lnTo>
                    <a:pt x="177216" y="239041"/>
                  </a:lnTo>
                  <a:lnTo>
                    <a:pt x="187984" y="233874"/>
                  </a:lnTo>
                  <a:lnTo>
                    <a:pt x="197345" y="227924"/>
                  </a:lnTo>
                  <a:lnTo>
                    <a:pt x="204504" y="220639"/>
                  </a:lnTo>
                  <a:lnTo>
                    <a:pt x="209232" y="211858"/>
                  </a:lnTo>
                  <a:lnTo>
                    <a:pt x="211457" y="202214"/>
                  </a:lnTo>
                  <a:lnTo>
                    <a:pt x="210998" y="192897"/>
                  </a:lnTo>
                  <a:lnTo>
                    <a:pt x="208020" y="184568"/>
                  </a:lnTo>
                  <a:lnTo>
                    <a:pt x="202787" y="177523"/>
                  </a:lnTo>
                  <a:lnTo>
                    <a:pt x="195472" y="171942"/>
                  </a:lnTo>
                  <a:lnTo>
                    <a:pt x="186380" y="167763"/>
                  </a:lnTo>
                  <a:lnTo>
                    <a:pt x="176212" y="165246"/>
                  </a:lnTo>
                  <a:lnTo>
                    <a:pt x="165937" y="165046"/>
                  </a:lnTo>
                  <a:lnTo>
                    <a:pt x="156111" y="167317"/>
                  </a:lnTo>
                  <a:lnTo>
                    <a:pt x="147061" y="171771"/>
                  </a:lnTo>
                  <a:lnTo>
                    <a:pt x="139053" y="177965"/>
                  </a:lnTo>
                  <a:lnTo>
                    <a:pt x="132117" y="185467"/>
                  </a:lnTo>
                  <a:lnTo>
                    <a:pt x="126273" y="194077"/>
                  </a:lnTo>
                  <a:lnTo>
                    <a:pt x="121630" y="203825"/>
                  </a:lnTo>
                  <a:lnTo>
                    <a:pt x="118141" y="214633"/>
                  </a:lnTo>
                  <a:lnTo>
                    <a:pt x="115946" y="226160"/>
                  </a:lnTo>
                  <a:lnTo>
                    <a:pt x="115446" y="237896"/>
                  </a:lnTo>
                  <a:lnTo>
                    <a:pt x="116703" y="249527"/>
                  </a:lnTo>
                  <a:lnTo>
                    <a:pt x="119496" y="260777"/>
                  </a:lnTo>
                  <a:lnTo>
                    <a:pt x="123504" y="271333"/>
                  </a:lnTo>
                  <a:lnTo>
                    <a:pt x="128425" y="281093"/>
                  </a:lnTo>
                  <a:lnTo>
                    <a:pt x="134168" y="289969"/>
                  </a:lnTo>
                  <a:lnTo>
                    <a:pt x="140845" y="297792"/>
                  </a:lnTo>
                  <a:lnTo>
                    <a:pt x="148447" y="304576"/>
                  </a:lnTo>
                  <a:lnTo>
                    <a:pt x="156837" y="310473"/>
                  </a:lnTo>
                  <a:lnTo>
                    <a:pt x="165849" y="315677"/>
                  </a:lnTo>
                  <a:lnTo>
                    <a:pt x="175310" y="320362"/>
                  </a:lnTo>
                  <a:lnTo>
                    <a:pt x="184829" y="324524"/>
                  </a:lnTo>
                  <a:lnTo>
                    <a:pt x="194827" y="328391"/>
                  </a:lnTo>
                  <a:lnTo>
                    <a:pt x="207301" y="332308"/>
                  </a:lnTo>
                  <a:lnTo>
                    <a:pt x="225710" y="33691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7003172" y="252683"/>
              <a:ext cx="118914" cy="144836"/>
            </a:xfrm>
            <a:custGeom>
              <a:avLst/>
              <a:gdLst/>
              <a:ahLst/>
              <a:cxnLst/>
              <a:rect l="0" t="0" r="0" b="0"/>
              <a:pathLst>
                <a:path w="118914" h="144836">
                  <a:moveTo>
                    <a:pt x="103563" y="0"/>
                  </a:moveTo>
                  <a:lnTo>
                    <a:pt x="91895" y="2934"/>
                  </a:lnTo>
                  <a:lnTo>
                    <a:pt x="81407" y="5716"/>
                  </a:lnTo>
                  <a:lnTo>
                    <a:pt x="71110" y="8621"/>
                  </a:lnTo>
                  <a:lnTo>
                    <a:pt x="60982" y="11834"/>
                  </a:lnTo>
                  <a:lnTo>
                    <a:pt x="51286" y="15647"/>
                  </a:lnTo>
                  <a:lnTo>
                    <a:pt x="42149" y="20169"/>
                  </a:lnTo>
                  <a:lnTo>
                    <a:pt x="33546" y="25505"/>
                  </a:lnTo>
                  <a:lnTo>
                    <a:pt x="25385" y="31841"/>
                  </a:lnTo>
                  <a:lnTo>
                    <a:pt x="17575" y="39179"/>
                  </a:lnTo>
                  <a:lnTo>
                    <a:pt x="10516" y="47378"/>
                  </a:lnTo>
                  <a:lnTo>
                    <a:pt x="5061" y="56252"/>
                  </a:lnTo>
                  <a:lnTo>
                    <a:pt x="1546" y="65626"/>
                  </a:lnTo>
                  <a:lnTo>
                    <a:pt x="0" y="75361"/>
                  </a:lnTo>
                  <a:lnTo>
                    <a:pt x="400" y="85347"/>
                  </a:lnTo>
                  <a:lnTo>
                    <a:pt x="2522" y="95504"/>
                  </a:lnTo>
                  <a:lnTo>
                    <a:pt x="6031" y="105612"/>
                  </a:lnTo>
                  <a:lnTo>
                    <a:pt x="10585" y="115326"/>
                  </a:lnTo>
                  <a:lnTo>
                    <a:pt x="15915" y="124475"/>
                  </a:lnTo>
                  <a:lnTo>
                    <a:pt x="22287" y="132585"/>
                  </a:lnTo>
                  <a:lnTo>
                    <a:pt x="30459" y="138822"/>
                  </a:lnTo>
                  <a:lnTo>
                    <a:pt x="40688" y="142897"/>
                  </a:lnTo>
                  <a:lnTo>
                    <a:pt x="52305" y="144835"/>
                  </a:lnTo>
                  <a:lnTo>
                    <a:pt x="64027" y="144706"/>
                  </a:lnTo>
                  <a:lnTo>
                    <a:pt x="75087" y="142765"/>
                  </a:lnTo>
                  <a:lnTo>
                    <a:pt x="85103" y="139210"/>
                  </a:lnTo>
                  <a:lnTo>
                    <a:pt x="93825" y="134092"/>
                  </a:lnTo>
                  <a:lnTo>
                    <a:pt x="101272" y="127576"/>
                  </a:lnTo>
                  <a:lnTo>
                    <a:pt x="107475" y="119763"/>
                  </a:lnTo>
                  <a:lnTo>
                    <a:pt x="112366" y="110617"/>
                  </a:lnTo>
                  <a:lnTo>
                    <a:pt x="116026" y="100246"/>
                  </a:lnTo>
                  <a:lnTo>
                    <a:pt x="118335" y="89028"/>
                  </a:lnTo>
                  <a:lnTo>
                    <a:pt x="118913" y="77506"/>
                  </a:lnTo>
                  <a:lnTo>
                    <a:pt x="117708" y="66027"/>
                  </a:lnTo>
                  <a:lnTo>
                    <a:pt x="114877" y="54982"/>
                  </a:lnTo>
                  <a:lnTo>
                    <a:pt x="110127" y="43711"/>
                  </a:lnTo>
                  <a:lnTo>
                    <a:pt x="100806" y="30111"/>
                  </a:lnTo>
                  <a:lnTo>
                    <a:pt x="82507" y="1052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7127792" y="84227"/>
              <a:ext cx="106249" cy="295176"/>
            </a:xfrm>
            <a:custGeom>
              <a:avLst/>
              <a:gdLst/>
              <a:ahLst/>
              <a:cxnLst/>
              <a:rect l="0" t="0" r="0" b="0"/>
              <a:pathLst>
                <a:path w="106249" h="295176">
                  <a:moveTo>
                    <a:pt x="10529" y="0"/>
                  </a:moveTo>
                  <a:lnTo>
                    <a:pt x="7729" y="11736"/>
                  </a:lnTo>
                  <a:lnTo>
                    <a:pt x="6227" y="22865"/>
                  </a:lnTo>
                  <a:lnTo>
                    <a:pt x="5917" y="34472"/>
                  </a:lnTo>
                  <a:lnTo>
                    <a:pt x="6423" y="46979"/>
                  </a:lnTo>
                  <a:lnTo>
                    <a:pt x="7242" y="60935"/>
                  </a:lnTo>
                  <a:lnTo>
                    <a:pt x="8062" y="76489"/>
                  </a:lnTo>
                  <a:lnTo>
                    <a:pt x="8919" y="93146"/>
                  </a:lnTo>
                  <a:lnTo>
                    <a:pt x="10094" y="110008"/>
                  </a:lnTo>
                  <a:lnTo>
                    <a:pt x="11729" y="126528"/>
                  </a:lnTo>
                  <a:lnTo>
                    <a:pt x="13657" y="142533"/>
                  </a:lnTo>
                  <a:lnTo>
                    <a:pt x="15496" y="158039"/>
                  </a:lnTo>
                  <a:lnTo>
                    <a:pt x="17035" y="173134"/>
                  </a:lnTo>
                  <a:lnTo>
                    <a:pt x="18391" y="187915"/>
                  </a:lnTo>
                  <a:lnTo>
                    <a:pt x="19908" y="202467"/>
                  </a:lnTo>
                  <a:lnTo>
                    <a:pt x="21769" y="216827"/>
                  </a:lnTo>
                  <a:lnTo>
                    <a:pt x="23572" y="229917"/>
                  </a:lnTo>
                  <a:lnTo>
                    <a:pt x="24527" y="238213"/>
                  </a:lnTo>
                  <a:lnTo>
                    <a:pt x="24850" y="239572"/>
                  </a:lnTo>
                  <a:lnTo>
                    <a:pt x="25458" y="235786"/>
                  </a:lnTo>
                  <a:lnTo>
                    <a:pt x="27011" y="229078"/>
                  </a:lnTo>
                  <a:lnTo>
                    <a:pt x="30112" y="221523"/>
                  </a:lnTo>
                  <a:lnTo>
                    <a:pt x="34904" y="214282"/>
                  </a:lnTo>
                  <a:lnTo>
                    <a:pt x="41039" y="208255"/>
                  </a:lnTo>
                  <a:lnTo>
                    <a:pt x="47905" y="204396"/>
                  </a:lnTo>
                  <a:lnTo>
                    <a:pt x="55072" y="202982"/>
                  </a:lnTo>
                  <a:lnTo>
                    <a:pt x="62320" y="203773"/>
                  </a:lnTo>
                  <a:lnTo>
                    <a:pt x="69558" y="206336"/>
                  </a:lnTo>
                  <a:lnTo>
                    <a:pt x="76751" y="210238"/>
                  </a:lnTo>
                  <a:lnTo>
                    <a:pt x="83732" y="215275"/>
                  </a:lnTo>
                  <a:lnTo>
                    <a:pt x="90202" y="221469"/>
                  </a:lnTo>
                  <a:lnTo>
                    <a:pt x="96028" y="228741"/>
                  </a:lnTo>
                  <a:lnTo>
                    <a:pt x="100924" y="236909"/>
                  </a:lnTo>
                  <a:lnTo>
                    <a:pt x="104382" y="245770"/>
                  </a:lnTo>
                  <a:lnTo>
                    <a:pt x="106248" y="255130"/>
                  </a:lnTo>
                  <a:lnTo>
                    <a:pt x="106195" y="264517"/>
                  </a:lnTo>
                  <a:lnTo>
                    <a:pt x="103582" y="273207"/>
                  </a:lnTo>
                  <a:lnTo>
                    <a:pt x="98307" y="280853"/>
                  </a:lnTo>
                  <a:lnTo>
                    <a:pt x="90866" y="287138"/>
                  </a:lnTo>
                  <a:lnTo>
                    <a:pt x="82053" y="291610"/>
                  </a:lnTo>
                  <a:lnTo>
                    <a:pt x="72466" y="294209"/>
                  </a:lnTo>
                  <a:lnTo>
                    <a:pt x="62459" y="295175"/>
                  </a:lnTo>
                  <a:lnTo>
                    <a:pt x="52221" y="294851"/>
                  </a:lnTo>
                  <a:lnTo>
                    <a:pt x="41874" y="293566"/>
                  </a:lnTo>
                  <a:lnTo>
                    <a:pt x="31926" y="291551"/>
                  </a:lnTo>
                  <a:lnTo>
                    <a:pt x="22319" y="288639"/>
                  </a:lnTo>
                  <a:lnTo>
                    <a:pt x="12215" y="283464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Freeform 168"/>
            <p:cNvSpPr/>
            <p:nvPr/>
          </p:nvSpPr>
          <p:spPr>
            <a:xfrm>
              <a:off x="7201492" y="357968"/>
              <a:ext cx="84229" cy="187335"/>
            </a:xfrm>
            <a:custGeom>
              <a:avLst/>
              <a:gdLst/>
              <a:ahLst/>
              <a:cxnLst/>
              <a:rect l="0" t="0" r="0" b="0"/>
              <a:pathLst>
                <a:path w="84229" h="187335">
                  <a:moveTo>
                    <a:pt x="84228" y="0"/>
                  </a:moveTo>
                  <a:lnTo>
                    <a:pt x="81428" y="11735"/>
                  </a:lnTo>
                  <a:lnTo>
                    <a:pt x="79927" y="22864"/>
                  </a:lnTo>
                  <a:lnTo>
                    <a:pt x="79616" y="34463"/>
                  </a:lnTo>
                  <a:lnTo>
                    <a:pt x="80122" y="46624"/>
                  </a:lnTo>
                  <a:lnTo>
                    <a:pt x="80941" y="59284"/>
                  </a:lnTo>
                  <a:lnTo>
                    <a:pt x="81757" y="72340"/>
                  </a:lnTo>
                  <a:lnTo>
                    <a:pt x="82440" y="85692"/>
                  </a:lnTo>
                  <a:lnTo>
                    <a:pt x="82968" y="99257"/>
                  </a:lnTo>
                  <a:lnTo>
                    <a:pt x="83344" y="112963"/>
                  </a:lnTo>
                  <a:lnTo>
                    <a:pt x="83273" y="126436"/>
                  </a:lnTo>
                  <a:lnTo>
                    <a:pt x="82168" y="139030"/>
                  </a:lnTo>
                  <a:lnTo>
                    <a:pt x="79785" y="150457"/>
                  </a:lnTo>
                  <a:lnTo>
                    <a:pt x="75878" y="160605"/>
                  </a:lnTo>
                  <a:lnTo>
                    <a:pt x="70049" y="169357"/>
                  </a:lnTo>
                  <a:lnTo>
                    <a:pt x="62280" y="176786"/>
                  </a:lnTo>
                  <a:lnTo>
                    <a:pt x="53166" y="182623"/>
                  </a:lnTo>
                  <a:lnTo>
                    <a:pt x="43681" y="186197"/>
                  </a:lnTo>
                  <a:lnTo>
                    <a:pt x="34385" y="187334"/>
                  </a:lnTo>
                  <a:lnTo>
                    <a:pt x="24904" y="186810"/>
                  </a:lnTo>
                  <a:lnTo>
                    <a:pt x="14094" y="184227"/>
                  </a:lnTo>
                  <a:lnTo>
                    <a:pt x="0" y="17898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Freeform 169"/>
            <p:cNvSpPr/>
            <p:nvPr/>
          </p:nvSpPr>
          <p:spPr>
            <a:xfrm>
              <a:off x="7264663" y="200041"/>
              <a:ext cx="1" cy="42115"/>
            </a:xfrm>
            <a:custGeom>
              <a:avLst/>
              <a:gdLst/>
              <a:ahLst/>
              <a:cxnLst/>
              <a:rect l="0" t="0" r="0" b="0"/>
              <a:pathLst>
                <a:path w="1" h="42115">
                  <a:moveTo>
                    <a:pt x="0" y="0"/>
                  </a:moveTo>
                  <a:lnTo>
                    <a:pt x="0" y="11501"/>
                  </a:lnTo>
                  <a:lnTo>
                    <a:pt x="0" y="21371"/>
                  </a:lnTo>
                  <a:lnTo>
                    <a:pt x="0" y="30836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Freeform 170"/>
            <p:cNvSpPr/>
            <p:nvPr/>
          </p:nvSpPr>
          <p:spPr>
            <a:xfrm>
              <a:off x="7317306" y="255335"/>
              <a:ext cx="105286" cy="176334"/>
            </a:xfrm>
            <a:custGeom>
              <a:avLst/>
              <a:gdLst/>
              <a:ahLst/>
              <a:cxnLst/>
              <a:rect l="0" t="0" r="0" b="0"/>
              <a:pathLst>
                <a:path w="105286" h="176334">
                  <a:moveTo>
                    <a:pt x="0" y="81576"/>
                  </a:moveTo>
                  <a:lnTo>
                    <a:pt x="8801" y="84376"/>
                  </a:lnTo>
                  <a:lnTo>
                    <a:pt x="17147" y="85878"/>
                  </a:lnTo>
                  <a:lnTo>
                    <a:pt x="25841" y="86180"/>
                  </a:lnTo>
                  <a:lnTo>
                    <a:pt x="34790" y="85328"/>
                  </a:lnTo>
                  <a:lnTo>
                    <a:pt x="43636" y="83212"/>
                  </a:lnTo>
                  <a:lnTo>
                    <a:pt x="52171" y="79885"/>
                  </a:lnTo>
                  <a:lnTo>
                    <a:pt x="60187" y="75377"/>
                  </a:lnTo>
                  <a:lnTo>
                    <a:pt x="67416" y="69609"/>
                  </a:lnTo>
                  <a:lnTo>
                    <a:pt x="73784" y="62658"/>
                  </a:lnTo>
                  <a:lnTo>
                    <a:pt x="79058" y="54721"/>
                  </a:lnTo>
                  <a:lnTo>
                    <a:pt x="82778" y="46024"/>
                  </a:lnTo>
                  <a:lnTo>
                    <a:pt x="84825" y="36777"/>
                  </a:lnTo>
                  <a:lnTo>
                    <a:pt x="85066" y="27468"/>
                  </a:lnTo>
                  <a:lnTo>
                    <a:pt x="83184" y="18831"/>
                  </a:lnTo>
                  <a:lnTo>
                    <a:pt x="79212" y="11225"/>
                  </a:lnTo>
                  <a:lnTo>
                    <a:pt x="73462" y="5138"/>
                  </a:lnTo>
                  <a:lnTo>
                    <a:pt x="66322" y="1330"/>
                  </a:lnTo>
                  <a:lnTo>
                    <a:pt x="58163" y="0"/>
                  </a:lnTo>
                  <a:lnTo>
                    <a:pt x="49604" y="1039"/>
                  </a:lnTo>
                  <a:lnTo>
                    <a:pt x="41479" y="4313"/>
                  </a:lnTo>
                  <a:lnTo>
                    <a:pt x="34208" y="9515"/>
                  </a:lnTo>
                  <a:lnTo>
                    <a:pt x="27836" y="16411"/>
                  </a:lnTo>
                  <a:lnTo>
                    <a:pt x="22241" y="24925"/>
                  </a:lnTo>
                  <a:lnTo>
                    <a:pt x="17257" y="34874"/>
                  </a:lnTo>
                  <a:lnTo>
                    <a:pt x="12891" y="46145"/>
                  </a:lnTo>
                  <a:lnTo>
                    <a:pt x="9322" y="58766"/>
                  </a:lnTo>
                  <a:lnTo>
                    <a:pt x="6592" y="72619"/>
                  </a:lnTo>
                  <a:lnTo>
                    <a:pt x="4927" y="87158"/>
                  </a:lnTo>
                  <a:lnTo>
                    <a:pt x="4792" y="101531"/>
                  </a:lnTo>
                  <a:lnTo>
                    <a:pt x="6301" y="115260"/>
                  </a:lnTo>
                  <a:lnTo>
                    <a:pt x="9434" y="127917"/>
                  </a:lnTo>
                  <a:lnTo>
                    <a:pt x="14204" y="138966"/>
                  </a:lnTo>
                  <a:lnTo>
                    <a:pt x="20453" y="148279"/>
                  </a:lnTo>
                  <a:lnTo>
                    <a:pt x="28073" y="155888"/>
                  </a:lnTo>
                  <a:lnTo>
                    <a:pt x="37080" y="161799"/>
                  </a:lnTo>
                  <a:lnTo>
                    <a:pt x="47347" y="166188"/>
                  </a:lnTo>
                  <a:lnTo>
                    <a:pt x="58226" y="169349"/>
                  </a:lnTo>
                  <a:lnTo>
                    <a:pt x="69815" y="171914"/>
                  </a:lnTo>
                  <a:lnTo>
                    <a:pt x="84249" y="174113"/>
                  </a:lnTo>
                  <a:lnTo>
                    <a:pt x="105285" y="17633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Freeform 171"/>
            <p:cNvSpPr/>
            <p:nvPr/>
          </p:nvSpPr>
          <p:spPr>
            <a:xfrm>
              <a:off x="7442219" y="252683"/>
              <a:ext cx="85658" cy="147400"/>
            </a:xfrm>
            <a:custGeom>
              <a:avLst/>
              <a:gdLst/>
              <a:ahLst/>
              <a:cxnLst/>
              <a:rect l="0" t="0" r="0" b="0"/>
              <a:pathLst>
                <a:path w="85658" h="147400">
                  <a:moveTo>
                    <a:pt x="54071" y="0"/>
                  </a:moveTo>
                  <a:lnTo>
                    <a:pt x="45337" y="3001"/>
                  </a:lnTo>
                  <a:lnTo>
                    <a:pt x="37630" y="6424"/>
                  </a:lnTo>
                  <a:lnTo>
                    <a:pt x="30232" y="10624"/>
                  </a:lnTo>
                  <a:lnTo>
                    <a:pt x="23144" y="15697"/>
                  </a:lnTo>
                  <a:lnTo>
                    <a:pt x="16614" y="21827"/>
                  </a:lnTo>
                  <a:lnTo>
                    <a:pt x="10750" y="29015"/>
                  </a:lnTo>
                  <a:lnTo>
                    <a:pt x="5831" y="37275"/>
                  </a:lnTo>
                  <a:lnTo>
                    <a:pt x="2359" y="46719"/>
                  </a:lnTo>
                  <a:lnTo>
                    <a:pt x="470" y="57287"/>
                  </a:lnTo>
                  <a:lnTo>
                    <a:pt x="0" y="68637"/>
                  </a:lnTo>
                  <a:lnTo>
                    <a:pt x="663" y="80247"/>
                  </a:lnTo>
                  <a:lnTo>
                    <a:pt x="2190" y="91789"/>
                  </a:lnTo>
                  <a:lnTo>
                    <a:pt x="4670" y="102978"/>
                  </a:lnTo>
                  <a:lnTo>
                    <a:pt x="8537" y="113492"/>
                  </a:lnTo>
                  <a:lnTo>
                    <a:pt x="13915" y="123214"/>
                  </a:lnTo>
                  <a:lnTo>
                    <a:pt x="20644" y="131725"/>
                  </a:lnTo>
                  <a:lnTo>
                    <a:pt x="28456" y="138240"/>
                  </a:lnTo>
                  <a:lnTo>
                    <a:pt x="37074" y="142513"/>
                  </a:lnTo>
                  <a:lnTo>
                    <a:pt x="46007" y="144926"/>
                  </a:lnTo>
                  <a:lnTo>
                    <a:pt x="55541" y="146449"/>
                  </a:lnTo>
                  <a:lnTo>
                    <a:pt x="67628" y="147215"/>
                  </a:lnTo>
                  <a:lnTo>
                    <a:pt x="85657" y="14739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Freeform 172"/>
            <p:cNvSpPr/>
            <p:nvPr/>
          </p:nvSpPr>
          <p:spPr>
            <a:xfrm>
              <a:off x="7575905" y="21056"/>
              <a:ext cx="36199" cy="400084"/>
            </a:xfrm>
            <a:custGeom>
              <a:avLst/>
              <a:gdLst/>
              <a:ahLst/>
              <a:cxnLst/>
              <a:rect l="0" t="0" r="0" b="0"/>
              <a:pathLst>
                <a:path w="36199" h="400084">
                  <a:moveTo>
                    <a:pt x="4613" y="0"/>
                  </a:moveTo>
                  <a:lnTo>
                    <a:pt x="1814" y="9003"/>
                  </a:lnTo>
                  <a:lnTo>
                    <a:pt x="312" y="19270"/>
                  </a:lnTo>
                  <a:lnTo>
                    <a:pt x="0" y="31849"/>
                  </a:lnTo>
                  <a:lnTo>
                    <a:pt x="506" y="46204"/>
                  </a:lnTo>
                  <a:lnTo>
                    <a:pt x="1327" y="61352"/>
                  </a:lnTo>
                  <a:lnTo>
                    <a:pt x="2142" y="76637"/>
                  </a:lnTo>
                  <a:lnTo>
                    <a:pt x="2826" y="91771"/>
                  </a:lnTo>
                  <a:lnTo>
                    <a:pt x="3353" y="106673"/>
                  </a:lnTo>
                  <a:lnTo>
                    <a:pt x="3743" y="121353"/>
                  </a:lnTo>
                  <a:lnTo>
                    <a:pt x="4191" y="135853"/>
                  </a:lnTo>
                  <a:lnTo>
                    <a:pt x="5031" y="150214"/>
                  </a:lnTo>
                  <a:lnTo>
                    <a:pt x="6412" y="164476"/>
                  </a:lnTo>
                  <a:lnTo>
                    <a:pt x="8154" y="178667"/>
                  </a:lnTo>
                  <a:lnTo>
                    <a:pt x="9864" y="192809"/>
                  </a:lnTo>
                  <a:lnTo>
                    <a:pt x="11311" y="206927"/>
                  </a:lnTo>
                  <a:lnTo>
                    <a:pt x="12605" y="221358"/>
                  </a:lnTo>
                  <a:lnTo>
                    <a:pt x="14080" y="236724"/>
                  </a:lnTo>
                  <a:lnTo>
                    <a:pt x="15919" y="253281"/>
                  </a:lnTo>
                  <a:lnTo>
                    <a:pt x="17985" y="270638"/>
                  </a:lnTo>
                  <a:lnTo>
                    <a:pt x="19918" y="287982"/>
                  </a:lnTo>
                  <a:lnTo>
                    <a:pt x="21520" y="304828"/>
                  </a:lnTo>
                  <a:lnTo>
                    <a:pt x="22917" y="320883"/>
                  </a:lnTo>
                  <a:lnTo>
                    <a:pt x="24464" y="335891"/>
                  </a:lnTo>
                  <a:lnTo>
                    <a:pt x="26351" y="349820"/>
                  </a:lnTo>
                  <a:lnTo>
                    <a:pt x="28457" y="362367"/>
                  </a:lnTo>
                  <a:lnTo>
                    <a:pt x="30640" y="374089"/>
                  </a:lnTo>
                  <a:lnTo>
                    <a:pt x="33093" y="386017"/>
                  </a:lnTo>
                  <a:lnTo>
                    <a:pt x="36198" y="40008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Freeform 173"/>
            <p:cNvSpPr/>
            <p:nvPr/>
          </p:nvSpPr>
          <p:spPr>
            <a:xfrm>
              <a:off x="7422591" y="147398"/>
              <a:ext cx="263213" cy="42115"/>
            </a:xfrm>
            <a:custGeom>
              <a:avLst/>
              <a:gdLst/>
              <a:ahLst/>
              <a:cxnLst/>
              <a:rect l="0" t="0" r="0" b="0"/>
              <a:pathLst>
                <a:path w="263213" h="42115">
                  <a:moveTo>
                    <a:pt x="263212" y="42114"/>
                  </a:moveTo>
                  <a:lnTo>
                    <a:pt x="254345" y="39181"/>
                  </a:lnTo>
                  <a:lnTo>
                    <a:pt x="245358" y="36398"/>
                  </a:lnTo>
                  <a:lnTo>
                    <a:pt x="235357" y="33503"/>
                  </a:lnTo>
                  <a:lnTo>
                    <a:pt x="224204" y="30636"/>
                  </a:lnTo>
                  <a:lnTo>
                    <a:pt x="211743" y="28119"/>
                  </a:lnTo>
                  <a:lnTo>
                    <a:pt x="198040" y="26104"/>
                  </a:lnTo>
                  <a:lnTo>
                    <a:pt x="183623" y="24419"/>
                  </a:lnTo>
                  <a:lnTo>
                    <a:pt x="169343" y="22676"/>
                  </a:lnTo>
                  <a:lnTo>
                    <a:pt x="155662" y="20650"/>
                  </a:lnTo>
                  <a:lnTo>
                    <a:pt x="142361" y="18288"/>
                  </a:lnTo>
                  <a:lnTo>
                    <a:pt x="128751" y="15623"/>
                  </a:lnTo>
                  <a:lnTo>
                    <a:pt x="114448" y="12721"/>
                  </a:lnTo>
                  <a:lnTo>
                    <a:pt x="99552" y="9806"/>
                  </a:lnTo>
                  <a:lnTo>
                    <a:pt x="84465" y="7236"/>
                  </a:lnTo>
                  <a:lnTo>
                    <a:pt x="69473" y="5178"/>
                  </a:lnTo>
                  <a:lnTo>
                    <a:pt x="55087" y="3625"/>
                  </a:lnTo>
                  <a:lnTo>
                    <a:pt x="40606" y="2333"/>
                  </a:lnTo>
                  <a:lnTo>
                    <a:pt x="23640" y="119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Freeform 174"/>
            <p:cNvSpPr/>
            <p:nvPr/>
          </p:nvSpPr>
          <p:spPr>
            <a:xfrm>
              <a:off x="7848765" y="305326"/>
              <a:ext cx="94012" cy="148009"/>
            </a:xfrm>
            <a:custGeom>
              <a:avLst/>
              <a:gdLst/>
              <a:ahLst/>
              <a:cxnLst/>
              <a:rect l="0" t="0" r="0" b="0"/>
              <a:pathLst>
                <a:path w="94012" h="148009">
                  <a:moveTo>
                    <a:pt x="47608" y="0"/>
                  </a:moveTo>
                  <a:lnTo>
                    <a:pt x="41740" y="5868"/>
                  </a:lnTo>
                  <a:lnTo>
                    <a:pt x="36176" y="11432"/>
                  </a:lnTo>
                  <a:lnTo>
                    <a:pt x="30381" y="17240"/>
                  </a:lnTo>
                  <a:lnTo>
                    <a:pt x="24473" y="23667"/>
                  </a:lnTo>
                  <a:lnTo>
                    <a:pt x="18791" y="31293"/>
                  </a:lnTo>
                  <a:lnTo>
                    <a:pt x="13522" y="40328"/>
                  </a:lnTo>
                  <a:lnTo>
                    <a:pt x="8844" y="50655"/>
                  </a:lnTo>
                  <a:lnTo>
                    <a:pt x="5006" y="62030"/>
                  </a:lnTo>
                  <a:lnTo>
                    <a:pt x="2067" y="74191"/>
                  </a:lnTo>
                  <a:lnTo>
                    <a:pt x="247" y="86591"/>
                  </a:lnTo>
                  <a:lnTo>
                    <a:pt x="0" y="98449"/>
                  </a:lnTo>
                  <a:lnTo>
                    <a:pt x="1432" y="109375"/>
                  </a:lnTo>
                  <a:lnTo>
                    <a:pt x="4511" y="119183"/>
                  </a:lnTo>
                  <a:lnTo>
                    <a:pt x="9243" y="127707"/>
                  </a:lnTo>
                  <a:lnTo>
                    <a:pt x="15465" y="134987"/>
                  </a:lnTo>
                  <a:lnTo>
                    <a:pt x="22894" y="140894"/>
                  </a:lnTo>
                  <a:lnTo>
                    <a:pt x="31243" y="145047"/>
                  </a:lnTo>
                  <a:lnTo>
                    <a:pt x="40257" y="147395"/>
                  </a:lnTo>
                  <a:lnTo>
                    <a:pt x="49580" y="148008"/>
                  </a:lnTo>
                  <a:lnTo>
                    <a:pt x="58756" y="146907"/>
                  </a:lnTo>
                  <a:lnTo>
                    <a:pt x="67547" y="144265"/>
                  </a:lnTo>
                  <a:lnTo>
                    <a:pt x="75585" y="139882"/>
                  </a:lnTo>
                  <a:lnTo>
                    <a:pt x="82304" y="133135"/>
                  </a:lnTo>
                  <a:lnTo>
                    <a:pt x="87521" y="123895"/>
                  </a:lnTo>
                  <a:lnTo>
                    <a:pt x="91211" y="112623"/>
                  </a:lnTo>
                  <a:lnTo>
                    <a:pt x="93330" y="100077"/>
                  </a:lnTo>
                  <a:lnTo>
                    <a:pt x="94011" y="86836"/>
                  </a:lnTo>
                  <a:lnTo>
                    <a:pt x="93352" y="73558"/>
                  </a:lnTo>
                  <a:lnTo>
                    <a:pt x="91323" y="61037"/>
                  </a:lnTo>
                  <a:lnTo>
                    <a:pt x="88036" y="49634"/>
                  </a:lnTo>
                  <a:lnTo>
                    <a:pt x="83637" y="39627"/>
                  </a:lnTo>
                  <a:lnTo>
                    <a:pt x="77582" y="30425"/>
                  </a:lnTo>
                  <a:lnTo>
                    <a:pt x="67106" y="21224"/>
                  </a:lnTo>
                  <a:lnTo>
                    <a:pt x="47608" y="105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6" name="Freeform 175"/>
            <p:cNvSpPr/>
            <p:nvPr/>
          </p:nvSpPr>
          <p:spPr>
            <a:xfrm>
              <a:off x="7933552" y="74844"/>
              <a:ext cx="99692" cy="367353"/>
            </a:xfrm>
            <a:custGeom>
              <a:avLst/>
              <a:gdLst/>
              <a:ahLst/>
              <a:cxnLst/>
              <a:rect l="0" t="0" r="0" b="0"/>
              <a:pathLst>
                <a:path w="99692" h="367353">
                  <a:moveTo>
                    <a:pt x="68106" y="367352"/>
                  </a:moveTo>
                  <a:lnTo>
                    <a:pt x="68039" y="355617"/>
                  </a:lnTo>
                  <a:lnTo>
                    <a:pt x="67399" y="344488"/>
                  </a:lnTo>
                  <a:lnTo>
                    <a:pt x="66102" y="332886"/>
                  </a:lnTo>
                  <a:lnTo>
                    <a:pt x="64243" y="320551"/>
                  </a:lnTo>
                  <a:lnTo>
                    <a:pt x="61925" y="307243"/>
                  </a:lnTo>
                  <a:lnTo>
                    <a:pt x="59260" y="292934"/>
                  </a:lnTo>
                  <a:lnTo>
                    <a:pt x="56336" y="277756"/>
                  </a:lnTo>
                  <a:lnTo>
                    <a:pt x="53228" y="261895"/>
                  </a:lnTo>
                  <a:lnTo>
                    <a:pt x="49988" y="245524"/>
                  </a:lnTo>
                  <a:lnTo>
                    <a:pt x="46491" y="228786"/>
                  </a:lnTo>
                  <a:lnTo>
                    <a:pt x="42459" y="211792"/>
                  </a:lnTo>
                  <a:lnTo>
                    <a:pt x="37780" y="194619"/>
                  </a:lnTo>
                  <a:lnTo>
                    <a:pt x="32502" y="177324"/>
                  </a:lnTo>
                  <a:lnTo>
                    <a:pt x="26734" y="159947"/>
                  </a:lnTo>
                  <a:lnTo>
                    <a:pt x="20603" y="142518"/>
                  </a:lnTo>
                  <a:lnTo>
                    <a:pt x="14537" y="125220"/>
                  </a:lnTo>
                  <a:lnTo>
                    <a:pt x="9231" y="108372"/>
                  </a:lnTo>
                  <a:lnTo>
                    <a:pt x="5006" y="92112"/>
                  </a:lnTo>
                  <a:lnTo>
                    <a:pt x="2003" y="76413"/>
                  </a:lnTo>
                  <a:lnTo>
                    <a:pt x="353" y="61177"/>
                  </a:lnTo>
                  <a:lnTo>
                    <a:pt x="0" y="46314"/>
                  </a:lnTo>
                  <a:lnTo>
                    <a:pt x="1219" y="32383"/>
                  </a:lnTo>
                  <a:lnTo>
                    <a:pt x="4689" y="20538"/>
                  </a:lnTo>
                  <a:lnTo>
                    <a:pt x="10576" y="11250"/>
                  </a:lnTo>
                  <a:lnTo>
                    <a:pt x="18443" y="4675"/>
                  </a:lnTo>
                  <a:lnTo>
                    <a:pt x="27549" y="996"/>
                  </a:lnTo>
                  <a:lnTo>
                    <a:pt x="37333" y="0"/>
                  </a:lnTo>
                  <a:lnTo>
                    <a:pt x="47398" y="1100"/>
                  </a:lnTo>
                  <a:lnTo>
                    <a:pt x="58635" y="3731"/>
                  </a:lnTo>
                  <a:lnTo>
                    <a:pt x="74253" y="9236"/>
                  </a:lnTo>
                  <a:lnTo>
                    <a:pt x="99691" y="1991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Freeform 176"/>
            <p:cNvSpPr/>
            <p:nvPr/>
          </p:nvSpPr>
          <p:spPr>
            <a:xfrm>
              <a:off x="7896373" y="284269"/>
              <a:ext cx="136871" cy="15142"/>
            </a:xfrm>
            <a:custGeom>
              <a:avLst/>
              <a:gdLst/>
              <a:ahLst/>
              <a:cxnLst/>
              <a:rect l="0" t="0" r="0" b="0"/>
              <a:pathLst>
                <a:path w="136871" h="15142">
                  <a:moveTo>
                    <a:pt x="136870" y="10528"/>
                  </a:moveTo>
                  <a:lnTo>
                    <a:pt x="125202" y="13328"/>
                  </a:lnTo>
                  <a:lnTo>
                    <a:pt x="114713" y="14830"/>
                  </a:lnTo>
                  <a:lnTo>
                    <a:pt x="104407" y="15141"/>
                  </a:lnTo>
                  <a:lnTo>
                    <a:pt x="93933" y="14635"/>
                  </a:lnTo>
                  <a:lnTo>
                    <a:pt x="82941" y="13815"/>
                  </a:lnTo>
                  <a:lnTo>
                    <a:pt x="71308" y="12995"/>
                  </a:lnTo>
                  <a:lnTo>
                    <a:pt x="59297" y="12108"/>
                  </a:lnTo>
                  <a:lnTo>
                    <a:pt x="46073" y="10604"/>
                  </a:lnTo>
                  <a:lnTo>
                    <a:pt x="28239" y="724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Freeform 177"/>
            <p:cNvSpPr/>
            <p:nvPr/>
          </p:nvSpPr>
          <p:spPr>
            <a:xfrm>
              <a:off x="8344486" y="126341"/>
              <a:ext cx="36199" cy="368499"/>
            </a:xfrm>
            <a:custGeom>
              <a:avLst/>
              <a:gdLst/>
              <a:ahLst/>
              <a:cxnLst/>
              <a:rect l="0" t="0" r="0" b="0"/>
              <a:pathLst>
                <a:path w="36199" h="368499">
                  <a:moveTo>
                    <a:pt x="4612" y="0"/>
                  </a:moveTo>
                  <a:lnTo>
                    <a:pt x="1813" y="11736"/>
                  </a:lnTo>
                  <a:lnTo>
                    <a:pt x="311" y="22865"/>
                  </a:lnTo>
                  <a:lnTo>
                    <a:pt x="0" y="34472"/>
                  </a:lnTo>
                  <a:lnTo>
                    <a:pt x="506" y="46979"/>
                  </a:lnTo>
                  <a:lnTo>
                    <a:pt x="1326" y="60935"/>
                  </a:lnTo>
                  <a:lnTo>
                    <a:pt x="2146" y="76484"/>
                  </a:lnTo>
                  <a:lnTo>
                    <a:pt x="3002" y="92969"/>
                  </a:lnTo>
                  <a:lnTo>
                    <a:pt x="4177" y="109182"/>
                  </a:lnTo>
                  <a:lnTo>
                    <a:pt x="5812" y="124454"/>
                  </a:lnTo>
                  <a:lnTo>
                    <a:pt x="7739" y="138806"/>
                  </a:lnTo>
                  <a:lnTo>
                    <a:pt x="9578" y="152664"/>
                  </a:lnTo>
                  <a:lnTo>
                    <a:pt x="11117" y="166351"/>
                  </a:lnTo>
                  <a:lnTo>
                    <a:pt x="12473" y="179867"/>
                  </a:lnTo>
                  <a:lnTo>
                    <a:pt x="13991" y="192963"/>
                  </a:lnTo>
                  <a:lnTo>
                    <a:pt x="15859" y="205531"/>
                  </a:lnTo>
                  <a:lnTo>
                    <a:pt x="17944" y="217924"/>
                  </a:lnTo>
                  <a:lnTo>
                    <a:pt x="19891" y="230844"/>
                  </a:lnTo>
                  <a:lnTo>
                    <a:pt x="21502" y="244641"/>
                  </a:lnTo>
                  <a:lnTo>
                    <a:pt x="22905" y="259010"/>
                  </a:lnTo>
                  <a:lnTo>
                    <a:pt x="24455" y="273201"/>
                  </a:lnTo>
                  <a:lnTo>
                    <a:pt x="26344" y="286785"/>
                  </a:lnTo>
                  <a:lnTo>
                    <a:pt x="28454" y="299796"/>
                  </a:lnTo>
                  <a:lnTo>
                    <a:pt x="30638" y="314163"/>
                  </a:lnTo>
                  <a:lnTo>
                    <a:pt x="33091" y="334497"/>
                  </a:lnTo>
                  <a:lnTo>
                    <a:pt x="36198" y="36849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9" name="Freeform 178"/>
            <p:cNvSpPr/>
            <p:nvPr/>
          </p:nvSpPr>
          <p:spPr>
            <a:xfrm>
              <a:off x="8233285" y="294797"/>
              <a:ext cx="221099" cy="10530"/>
            </a:xfrm>
            <a:custGeom>
              <a:avLst/>
              <a:gdLst/>
              <a:ahLst/>
              <a:cxnLst/>
              <a:rect l="0" t="0" r="0" b="0"/>
              <a:pathLst>
                <a:path w="221099" h="10530">
                  <a:moveTo>
                    <a:pt x="221098" y="10529"/>
                  </a:moveTo>
                  <a:lnTo>
                    <a:pt x="209229" y="10529"/>
                  </a:lnTo>
                  <a:lnTo>
                    <a:pt x="196820" y="10529"/>
                  </a:lnTo>
                  <a:lnTo>
                    <a:pt x="182643" y="10524"/>
                  </a:lnTo>
                  <a:lnTo>
                    <a:pt x="167280" y="10352"/>
                  </a:lnTo>
                  <a:lnTo>
                    <a:pt x="151932" y="9703"/>
                  </a:lnTo>
                  <a:lnTo>
                    <a:pt x="137293" y="8455"/>
                  </a:lnTo>
                  <a:lnTo>
                    <a:pt x="123225" y="6802"/>
                  </a:lnTo>
                  <a:lnTo>
                    <a:pt x="109039" y="5154"/>
                  </a:lnTo>
                  <a:lnTo>
                    <a:pt x="94322" y="3751"/>
                  </a:lnTo>
                  <a:lnTo>
                    <a:pt x="79164" y="2656"/>
                  </a:lnTo>
                  <a:lnTo>
                    <a:pt x="62183" y="1728"/>
                  </a:lnTo>
                  <a:lnTo>
                    <a:pt x="38531" y="88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Freeform 179"/>
            <p:cNvSpPr/>
            <p:nvPr/>
          </p:nvSpPr>
          <p:spPr>
            <a:xfrm>
              <a:off x="8443855" y="115813"/>
              <a:ext cx="284270" cy="345624"/>
            </a:xfrm>
            <a:custGeom>
              <a:avLst/>
              <a:gdLst/>
              <a:ahLst/>
              <a:cxnLst/>
              <a:rect l="0" t="0" r="0" b="0"/>
              <a:pathLst>
                <a:path w="284270" h="345624">
                  <a:moveTo>
                    <a:pt x="0" y="0"/>
                  </a:moveTo>
                  <a:lnTo>
                    <a:pt x="66" y="11735"/>
                  </a:lnTo>
                  <a:lnTo>
                    <a:pt x="707" y="22864"/>
                  </a:lnTo>
                  <a:lnTo>
                    <a:pt x="2004" y="34467"/>
                  </a:lnTo>
                  <a:lnTo>
                    <a:pt x="3864" y="46801"/>
                  </a:lnTo>
                  <a:lnTo>
                    <a:pt x="6180" y="60109"/>
                  </a:lnTo>
                  <a:lnTo>
                    <a:pt x="8846" y="74423"/>
                  </a:lnTo>
                  <a:lnTo>
                    <a:pt x="11769" y="89773"/>
                  </a:lnTo>
                  <a:lnTo>
                    <a:pt x="14875" y="106283"/>
                  </a:lnTo>
                  <a:lnTo>
                    <a:pt x="18112" y="123903"/>
                  </a:lnTo>
                  <a:lnTo>
                    <a:pt x="21436" y="142293"/>
                  </a:lnTo>
                  <a:lnTo>
                    <a:pt x="24821" y="160936"/>
                  </a:lnTo>
                  <a:lnTo>
                    <a:pt x="28242" y="179507"/>
                  </a:lnTo>
                  <a:lnTo>
                    <a:pt x="31522" y="197721"/>
                  </a:lnTo>
                  <a:lnTo>
                    <a:pt x="34346" y="215258"/>
                  </a:lnTo>
                  <a:lnTo>
                    <a:pt x="36576" y="232016"/>
                  </a:lnTo>
                  <a:lnTo>
                    <a:pt x="38243" y="248067"/>
                  </a:lnTo>
                  <a:lnTo>
                    <a:pt x="39445" y="263546"/>
                  </a:lnTo>
                  <a:lnTo>
                    <a:pt x="40267" y="278553"/>
                  </a:lnTo>
                  <a:lnTo>
                    <a:pt x="39972" y="291692"/>
                  </a:lnTo>
                  <a:lnTo>
                    <a:pt x="37761" y="299980"/>
                  </a:lnTo>
                  <a:lnTo>
                    <a:pt x="34506" y="302260"/>
                  </a:lnTo>
                  <a:lnTo>
                    <a:pt x="31232" y="299532"/>
                  </a:lnTo>
                  <a:lnTo>
                    <a:pt x="28451" y="293177"/>
                  </a:lnTo>
                  <a:lnTo>
                    <a:pt x="26290" y="284316"/>
                  </a:lnTo>
                  <a:lnTo>
                    <a:pt x="24696" y="273752"/>
                  </a:lnTo>
                  <a:lnTo>
                    <a:pt x="23561" y="262040"/>
                  </a:lnTo>
                  <a:lnTo>
                    <a:pt x="22936" y="249558"/>
                  </a:lnTo>
                  <a:lnTo>
                    <a:pt x="23035" y="236560"/>
                  </a:lnTo>
                  <a:lnTo>
                    <a:pt x="23922" y="223243"/>
                  </a:lnTo>
                  <a:lnTo>
                    <a:pt x="25839" y="210706"/>
                  </a:lnTo>
                  <a:lnTo>
                    <a:pt x="29260" y="200867"/>
                  </a:lnTo>
                  <a:lnTo>
                    <a:pt x="34302" y="194555"/>
                  </a:lnTo>
                  <a:lnTo>
                    <a:pt x="40621" y="191607"/>
                  </a:lnTo>
                  <a:lnTo>
                    <a:pt x="47618" y="191440"/>
                  </a:lnTo>
                  <a:lnTo>
                    <a:pt x="54871" y="193404"/>
                  </a:lnTo>
                  <a:lnTo>
                    <a:pt x="62010" y="197090"/>
                  </a:lnTo>
                  <a:lnTo>
                    <a:pt x="68642" y="202354"/>
                  </a:lnTo>
                  <a:lnTo>
                    <a:pt x="74616" y="208992"/>
                  </a:lnTo>
                  <a:lnTo>
                    <a:pt x="79965" y="216731"/>
                  </a:lnTo>
                  <a:lnTo>
                    <a:pt x="84799" y="225302"/>
                  </a:lnTo>
                  <a:lnTo>
                    <a:pt x="89245" y="234481"/>
                  </a:lnTo>
                  <a:lnTo>
                    <a:pt x="93572" y="244256"/>
                  </a:lnTo>
                  <a:lnTo>
                    <a:pt x="98172" y="254803"/>
                  </a:lnTo>
                  <a:lnTo>
                    <a:pt x="103227" y="266159"/>
                  </a:lnTo>
                  <a:lnTo>
                    <a:pt x="108419" y="278227"/>
                  </a:lnTo>
                  <a:lnTo>
                    <a:pt x="113066" y="290859"/>
                  </a:lnTo>
                  <a:lnTo>
                    <a:pt x="116828" y="303815"/>
                  </a:lnTo>
                  <a:lnTo>
                    <a:pt x="120075" y="313486"/>
                  </a:lnTo>
                  <a:lnTo>
                    <a:pt x="123230" y="315627"/>
                  </a:lnTo>
                  <a:lnTo>
                    <a:pt x="126135" y="311848"/>
                  </a:lnTo>
                  <a:lnTo>
                    <a:pt x="129100" y="304605"/>
                  </a:lnTo>
                  <a:lnTo>
                    <a:pt x="132595" y="295951"/>
                  </a:lnTo>
                  <a:lnTo>
                    <a:pt x="136827" y="287049"/>
                  </a:lnTo>
                  <a:lnTo>
                    <a:pt x="142098" y="278868"/>
                  </a:lnTo>
                  <a:lnTo>
                    <a:pt x="148901" y="272466"/>
                  </a:lnTo>
                  <a:lnTo>
                    <a:pt x="157362" y="268209"/>
                  </a:lnTo>
                  <a:lnTo>
                    <a:pt x="167294" y="265611"/>
                  </a:lnTo>
                  <a:lnTo>
                    <a:pt x="178400" y="263687"/>
                  </a:lnTo>
                  <a:lnTo>
                    <a:pt x="190382" y="261780"/>
                  </a:lnTo>
                  <a:lnTo>
                    <a:pt x="202833" y="259456"/>
                  </a:lnTo>
                  <a:lnTo>
                    <a:pt x="215256" y="256349"/>
                  </a:lnTo>
                  <a:lnTo>
                    <a:pt x="227366" y="252349"/>
                  </a:lnTo>
                  <a:lnTo>
                    <a:pt x="238444" y="247219"/>
                  </a:lnTo>
                  <a:lnTo>
                    <a:pt x="247294" y="240501"/>
                  </a:lnTo>
                  <a:lnTo>
                    <a:pt x="253459" y="232099"/>
                  </a:lnTo>
                  <a:lnTo>
                    <a:pt x="256969" y="222374"/>
                  </a:lnTo>
                  <a:lnTo>
                    <a:pt x="257978" y="211938"/>
                  </a:lnTo>
                  <a:lnTo>
                    <a:pt x="256831" y="201232"/>
                  </a:lnTo>
                  <a:lnTo>
                    <a:pt x="253488" y="190963"/>
                  </a:lnTo>
                  <a:lnTo>
                    <a:pt x="247456" y="182139"/>
                  </a:lnTo>
                  <a:lnTo>
                    <a:pt x="238708" y="175186"/>
                  </a:lnTo>
                  <a:lnTo>
                    <a:pt x="227938" y="170334"/>
                  </a:lnTo>
                  <a:lnTo>
                    <a:pt x="216264" y="167887"/>
                  </a:lnTo>
                  <a:lnTo>
                    <a:pt x="204425" y="167764"/>
                  </a:lnTo>
                  <a:lnTo>
                    <a:pt x="193073" y="169763"/>
                  </a:lnTo>
                  <a:lnTo>
                    <a:pt x="182916" y="173754"/>
                  </a:lnTo>
                  <a:lnTo>
                    <a:pt x="174201" y="179469"/>
                  </a:lnTo>
                  <a:lnTo>
                    <a:pt x="166655" y="186556"/>
                  </a:lnTo>
                  <a:lnTo>
                    <a:pt x="159722" y="194674"/>
                  </a:lnTo>
                  <a:lnTo>
                    <a:pt x="153025" y="203543"/>
                  </a:lnTo>
                  <a:lnTo>
                    <a:pt x="146862" y="213106"/>
                  </a:lnTo>
                  <a:lnTo>
                    <a:pt x="142079" y="223510"/>
                  </a:lnTo>
                  <a:lnTo>
                    <a:pt x="139047" y="234765"/>
                  </a:lnTo>
                  <a:lnTo>
                    <a:pt x="137672" y="246595"/>
                  </a:lnTo>
                  <a:lnTo>
                    <a:pt x="137663" y="258536"/>
                  </a:lnTo>
                  <a:lnTo>
                    <a:pt x="138700" y="270305"/>
                  </a:lnTo>
                  <a:lnTo>
                    <a:pt x="140667" y="281647"/>
                  </a:lnTo>
                  <a:lnTo>
                    <a:pt x="143649" y="292265"/>
                  </a:lnTo>
                  <a:lnTo>
                    <a:pt x="147617" y="302071"/>
                  </a:lnTo>
                  <a:lnTo>
                    <a:pt x="152584" y="311147"/>
                  </a:lnTo>
                  <a:lnTo>
                    <a:pt x="158674" y="319638"/>
                  </a:lnTo>
                  <a:lnTo>
                    <a:pt x="165852" y="327673"/>
                  </a:lnTo>
                  <a:lnTo>
                    <a:pt x="174115" y="334885"/>
                  </a:lnTo>
                  <a:lnTo>
                    <a:pt x="183564" y="340446"/>
                  </a:lnTo>
                  <a:lnTo>
                    <a:pt x="194138" y="344031"/>
                  </a:lnTo>
                  <a:lnTo>
                    <a:pt x="205493" y="345623"/>
                  </a:lnTo>
                  <a:lnTo>
                    <a:pt x="217107" y="345255"/>
                  </a:lnTo>
                  <a:lnTo>
                    <a:pt x="228648" y="343158"/>
                  </a:lnTo>
                  <a:lnTo>
                    <a:pt x="239733" y="339790"/>
                  </a:lnTo>
                  <a:lnTo>
                    <a:pt x="251037" y="335300"/>
                  </a:lnTo>
                  <a:lnTo>
                    <a:pt x="264663" y="328181"/>
                  </a:lnTo>
                  <a:lnTo>
                    <a:pt x="284269" y="31585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1" name="Freeform 180"/>
            <p:cNvSpPr/>
            <p:nvPr/>
          </p:nvSpPr>
          <p:spPr>
            <a:xfrm>
              <a:off x="8917637" y="340468"/>
              <a:ext cx="97532" cy="338393"/>
            </a:xfrm>
            <a:custGeom>
              <a:avLst/>
              <a:gdLst/>
              <a:ahLst/>
              <a:cxnLst/>
              <a:rect l="0" t="0" r="0" b="0"/>
              <a:pathLst>
                <a:path w="97532" h="338393">
                  <a:moveTo>
                    <a:pt x="0" y="101728"/>
                  </a:moveTo>
                  <a:lnTo>
                    <a:pt x="67" y="113464"/>
                  </a:lnTo>
                  <a:lnTo>
                    <a:pt x="707" y="124593"/>
                  </a:lnTo>
                  <a:lnTo>
                    <a:pt x="2004" y="136195"/>
                  </a:lnTo>
                  <a:lnTo>
                    <a:pt x="3864" y="148529"/>
                  </a:lnTo>
                  <a:lnTo>
                    <a:pt x="6180" y="161838"/>
                  </a:lnTo>
                  <a:lnTo>
                    <a:pt x="8846" y="176147"/>
                  </a:lnTo>
                  <a:lnTo>
                    <a:pt x="11769" y="191324"/>
                  </a:lnTo>
                  <a:lnTo>
                    <a:pt x="14877" y="207186"/>
                  </a:lnTo>
                  <a:lnTo>
                    <a:pt x="18112" y="223557"/>
                  </a:lnTo>
                  <a:lnTo>
                    <a:pt x="21436" y="240295"/>
                  </a:lnTo>
                  <a:lnTo>
                    <a:pt x="24821" y="257289"/>
                  </a:lnTo>
                  <a:lnTo>
                    <a:pt x="28247" y="274453"/>
                  </a:lnTo>
                  <a:lnTo>
                    <a:pt x="31700" y="291402"/>
                  </a:lnTo>
                  <a:lnTo>
                    <a:pt x="35172" y="307482"/>
                  </a:lnTo>
                  <a:lnTo>
                    <a:pt x="38617" y="322344"/>
                  </a:lnTo>
                  <a:lnTo>
                    <a:pt x="40703" y="333743"/>
                  </a:lnTo>
                  <a:lnTo>
                    <a:pt x="40116" y="338392"/>
                  </a:lnTo>
                  <a:lnTo>
                    <a:pt x="37914" y="336443"/>
                  </a:lnTo>
                  <a:lnTo>
                    <a:pt x="34949" y="329489"/>
                  </a:lnTo>
                  <a:lnTo>
                    <a:pt x="31643" y="318884"/>
                  </a:lnTo>
                  <a:lnTo>
                    <a:pt x="28191" y="305446"/>
                  </a:lnTo>
                  <a:lnTo>
                    <a:pt x="24685" y="289825"/>
                  </a:lnTo>
                  <a:lnTo>
                    <a:pt x="21329" y="272744"/>
                  </a:lnTo>
                  <a:lnTo>
                    <a:pt x="18444" y="254962"/>
                  </a:lnTo>
                  <a:lnTo>
                    <a:pt x="16164" y="236963"/>
                  </a:lnTo>
                  <a:lnTo>
                    <a:pt x="14292" y="219297"/>
                  </a:lnTo>
                  <a:lnTo>
                    <a:pt x="12420" y="202657"/>
                  </a:lnTo>
                  <a:lnTo>
                    <a:pt x="10310" y="187313"/>
                  </a:lnTo>
                  <a:lnTo>
                    <a:pt x="8061" y="173025"/>
                  </a:lnTo>
                  <a:lnTo>
                    <a:pt x="6005" y="159267"/>
                  </a:lnTo>
                  <a:lnTo>
                    <a:pt x="4323" y="145670"/>
                  </a:lnTo>
                  <a:lnTo>
                    <a:pt x="3042" y="132059"/>
                  </a:lnTo>
                  <a:lnTo>
                    <a:pt x="2107" y="118373"/>
                  </a:lnTo>
                  <a:lnTo>
                    <a:pt x="1444" y="104603"/>
                  </a:lnTo>
                  <a:lnTo>
                    <a:pt x="982" y="90761"/>
                  </a:lnTo>
                  <a:lnTo>
                    <a:pt x="664" y="76861"/>
                  </a:lnTo>
                  <a:lnTo>
                    <a:pt x="457" y="62929"/>
                  </a:lnTo>
                  <a:lnTo>
                    <a:pt x="656" y="49303"/>
                  </a:lnTo>
                  <a:lnTo>
                    <a:pt x="1854" y="36606"/>
                  </a:lnTo>
                  <a:lnTo>
                    <a:pt x="4298" y="25119"/>
                  </a:lnTo>
                  <a:lnTo>
                    <a:pt x="8077" y="15271"/>
                  </a:lnTo>
                  <a:lnTo>
                    <a:pt x="13288" y="7785"/>
                  </a:lnTo>
                  <a:lnTo>
                    <a:pt x="19833" y="2833"/>
                  </a:lnTo>
                  <a:lnTo>
                    <a:pt x="27482" y="287"/>
                  </a:lnTo>
                  <a:lnTo>
                    <a:pt x="35979" y="0"/>
                  </a:lnTo>
                  <a:lnTo>
                    <a:pt x="45092" y="1659"/>
                  </a:lnTo>
                  <a:lnTo>
                    <a:pt x="54480" y="5022"/>
                  </a:lnTo>
                  <a:lnTo>
                    <a:pt x="63702" y="10012"/>
                  </a:lnTo>
                  <a:lnTo>
                    <a:pt x="72522" y="16441"/>
                  </a:lnTo>
                  <a:lnTo>
                    <a:pt x="80579" y="24196"/>
                  </a:lnTo>
                  <a:lnTo>
                    <a:pt x="87313" y="33304"/>
                  </a:lnTo>
                  <a:lnTo>
                    <a:pt x="92534" y="43644"/>
                  </a:lnTo>
                  <a:lnTo>
                    <a:pt x="96057" y="54672"/>
                  </a:lnTo>
                  <a:lnTo>
                    <a:pt x="97531" y="65534"/>
                  </a:lnTo>
                  <a:lnTo>
                    <a:pt x="96961" y="75757"/>
                  </a:lnTo>
                  <a:lnTo>
                    <a:pt x="94480" y="85076"/>
                  </a:lnTo>
                  <a:lnTo>
                    <a:pt x="90156" y="93264"/>
                  </a:lnTo>
                  <a:lnTo>
                    <a:pt x="84213" y="100316"/>
                  </a:lnTo>
                  <a:lnTo>
                    <a:pt x="76972" y="106068"/>
                  </a:lnTo>
                  <a:lnTo>
                    <a:pt x="68750" y="110117"/>
                  </a:lnTo>
                  <a:lnTo>
                    <a:pt x="59821" y="112400"/>
                  </a:lnTo>
                  <a:lnTo>
                    <a:pt x="50464" y="113106"/>
                  </a:lnTo>
                  <a:lnTo>
                    <a:pt x="39847" y="112472"/>
                  </a:lnTo>
                  <a:lnTo>
                    <a:pt x="24808" y="109327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2" name="Freeform 181"/>
            <p:cNvSpPr/>
            <p:nvPr/>
          </p:nvSpPr>
          <p:spPr>
            <a:xfrm>
              <a:off x="9043979" y="252683"/>
              <a:ext cx="147400" cy="197828"/>
            </a:xfrm>
            <a:custGeom>
              <a:avLst/>
              <a:gdLst/>
              <a:ahLst/>
              <a:cxnLst/>
              <a:rect l="0" t="0" r="0" b="0"/>
              <a:pathLst>
                <a:path w="147400" h="197828">
                  <a:moveTo>
                    <a:pt x="0" y="52643"/>
                  </a:moveTo>
                  <a:lnTo>
                    <a:pt x="3001" y="61511"/>
                  </a:lnTo>
                  <a:lnTo>
                    <a:pt x="6423" y="70498"/>
                  </a:lnTo>
                  <a:lnTo>
                    <a:pt x="10619" y="80493"/>
                  </a:lnTo>
                  <a:lnTo>
                    <a:pt x="15519" y="91474"/>
                  </a:lnTo>
                  <a:lnTo>
                    <a:pt x="21001" y="103286"/>
                  </a:lnTo>
                  <a:lnTo>
                    <a:pt x="26927" y="115739"/>
                  </a:lnTo>
                  <a:lnTo>
                    <a:pt x="33016" y="128504"/>
                  </a:lnTo>
                  <a:lnTo>
                    <a:pt x="38867" y="141137"/>
                  </a:lnTo>
                  <a:lnTo>
                    <a:pt x="44282" y="153405"/>
                  </a:lnTo>
                  <a:lnTo>
                    <a:pt x="49408" y="165268"/>
                  </a:lnTo>
                  <a:lnTo>
                    <a:pt x="54616" y="176774"/>
                  </a:lnTo>
                  <a:lnTo>
                    <a:pt x="60104" y="187920"/>
                  </a:lnTo>
                  <a:lnTo>
                    <a:pt x="65233" y="196061"/>
                  </a:lnTo>
                  <a:lnTo>
                    <a:pt x="68586" y="197827"/>
                  </a:lnTo>
                  <a:lnTo>
                    <a:pt x="69651" y="194249"/>
                  </a:lnTo>
                  <a:lnTo>
                    <a:pt x="68818" y="187032"/>
                  </a:lnTo>
                  <a:lnTo>
                    <a:pt x="66407" y="177442"/>
                  </a:lnTo>
                  <a:lnTo>
                    <a:pt x="62726" y="166319"/>
                  </a:lnTo>
                  <a:lnTo>
                    <a:pt x="58235" y="154365"/>
                  </a:lnTo>
                  <a:lnTo>
                    <a:pt x="53503" y="142236"/>
                  </a:lnTo>
                  <a:lnTo>
                    <a:pt x="48862" y="130285"/>
                  </a:lnTo>
                  <a:lnTo>
                    <a:pt x="44437" y="118624"/>
                  </a:lnTo>
                  <a:lnTo>
                    <a:pt x="40233" y="107249"/>
                  </a:lnTo>
                  <a:lnTo>
                    <a:pt x="36226" y="96106"/>
                  </a:lnTo>
                  <a:lnTo>
                    <a:pt x="32534" y="84975"/>
                  </a:lnTo>
                  <a:lnTo>
                    <a:pt x="29426" y="73501"/>
                  </a:lnTo>
                  <a:lnTo>
                    <a:pt x="27013" y="61530"/>
                  </a:lnTo>
                  <a:lnTo>
                    <a:pt x="25732" y="49555"/>
                  </a:lnTo>
                  <a:lnTo>
                    <a:pt x="26386" y="38582"/>
                  </a:lnTo>
                  <a:lnTo>
                    <a:pt x="29243" y="29098"/>
                  </a:lnTo>
                  <a:lnTo>
                    <a:pt x="34266" y="21259"/>
                  </a:lnTo>
                  <a:lnTo>
                    <a:pt x="41376" y="15135"/>
                  </a:lnTo>
                  <a:lnTo>
                    <a:pt x="50306" y="10575"/>
                  </a:lnTo>
                  <a:lnTo>
                    <a:pt x="60690" y="7291"/>
                  </a:lnTo>
                  <a:lnTo>
                    <a:pt x="72166" y="4980"/>
                  </a:lnTo>
                  <a:lnTo>
                    <a:pt x="84421" y="3379"/>
                  </a:lnTo>
                  <a:lnTo>
                    <a:pt x="96808" y="2280"/>
                  </a:lnTo>
                  <a:lnTo>
                    <a:pt x="109654" y="1413"/>
                  </a:lnTo>
                  <a:lnTo>
                    <a:pt x="125202" y="697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3" name="Freeform 182"/>
            <p:cNvSpPr/>
            <p:nvPr/>
          </p:nvSpPr>
          <p:spPr>
            <a:xfrm>
              <a:off x="9168532" y="281920"/>
              <a:ext cx="149189" cy="154359"/>
            </a:xfrm>
            <a:custGeom>
              <a:avLst/>
              <a:gdLst/>
              <a:ahLst/>
              <a:cxnLst/>
              <a:rect l="0" t="0" r="0" b="0"/>
              <a:pathLst>
                <a:path w="149189" h="154359">
                  <a:moveTo>
                    <a:pt x="33375" y="65520"/>
                  </a:moveTo>
                  <a:lnTo>
                    <a:pt x="42177" y="68320"/>
                  </a:lnTo>
                  <a:lnTo>
                    <a:pt x="50523" y="69821"/>
                  </a:lnTo>
                  <a:lnTo>
                    <a:pt x="59221" y="70128"/>
                  </a:lnTo>
                  <a:lnTo>
                    <a:pt x="68342" y="69449"/>
                  </a:lnTo>
                  <a:lnTo>
                    <a:pt x="77838" y="67981"/>
                  </a:lnTo>
                  <a:lnTo>
                    <a:pt x="87630" y="65907"/>
                  </a:lnTo>
                  <a:lnTo>
                    <a:pt x="97644" y="63225"/>
                  </a:lnTo>
                  <a:lnTo>
                    <a:pt x="107818" y="59754"/>
                  </a:lnTo>
                  <a:lnTo>
                    <a:pt x="118081" y="55459"/>
                  </a:lnTo>
                  <a:lnTo>
                    <a:pt x="127580" y="50440"/>
                  </a:lnTo>
                  <a:lnTo>
                    <a:pt x="134755" y="44847"/>
                  </a:lnTo>
                  <a:lnTo>
                    <a:pt x="138939" y="38830"/>
                  </a:lnTo>
                  <a:lnTo>
                    <a:pt x="140117" y="32671"/>
                  </a:lnTo>
                  <a:lnTo>
                    <a:pt x="138482" y="26770"/>
                  </a:lnTo>
                  <a:lnTo>
                    <a:pt x="134455" y="21322"/>
                  </a:lnTo>
                  <a:lnTo>
                    <a:pt x="128552" y="16344"/>
                  </a:lnTo>
                  <a:lnTo>
                    <a:pt x="121250" y="11766"/>
                  </a:lnTo>
                  <a:lnTo>
                    <a:pt x="112947" y="7509"/>
                  </a:lnTo>
                  <a:lnTo>
                    <a:pt x="103936" y="3819"/>
                  </a:lnTo>
                  <a:lnTo>
                    <a:pt x="94437" y="1245"/>
                  </a:lnTo>
                  <a:lnTo>
                    <a:pt x="84603" y="0"/>
                  </a:lnTo>
                  <a:lnTo>
                    <a:pt x="74541" y="148"/>
                  </a:lnTo>
                  <a:lnTo>
                    <a:pt x="64326" y="1767"/>
                  </a:lnTo>
                  <a:lnTo>
                    <a:pt x="54017" y="4752"/>
                  </a:lnTo>
                  <a:lnTo>
                    <a:pt x="43975" y="9027"/>
                  </a:lnTo>
                  <a:lnTo>
                    <a:pt x="34838" y="14637"/>
                  </a:lnTo>
                  <a:lnTo>
                    <a:pt x="26878" y="21482"/>
                  </a:lnTo>
                  <a:lnTo>
                    <a:pt x="20042" y="29348"/>
                  </a:lnTo>
                  <a:lnTo>
                    <a:pt x="14134" y="37997"/>
                  </a:lnTo>
                  <a:lnTo>
                    <a:pt x="8946" y="47222"/>
                  </a:lnTo>
                  <a:lnTo>
                    <a:pt x="4612" y="56855"/>
                  </a:lnTo>
                  <a:lnTo>
                    <a:pt x="1598" y="66775"/>
                  </a:lnTo>
                  <a:lnTo>
                    <a:pt x="54" y="76886"/>
                  </a:lnTo>
                  <a:lnTo>
                    <a:pt x="0" y="86964"/>
                  </a:lnTo>
                  <a:lnTo>
                    <a:pt x="1483" y="96658"/>
                  </a:lnTo>
                  <a:lnTo>
                    <a:pt x="4377" y="105808"/>
                  </a:lnTo>
                  <a:lnTo>
                    <a:pt x="8590" y="114427"/>
                  </a:lnTo>
                  <a:lnTo>
                    <a:pt x="14160" y="122603"/>
                  </a:lnTo>
                  <a:lnTo>
                    <a:pt x="20983" y="130428"/>
                  </a:lnTo>
                  <a:lnTo>
                    <a:pt x="29003" y="137668"/>
                  </a:lnTo>
                  <a:lnTo>
                    <a:pt x="38288" y="143779"/>
                  </a:lnTo>
                  <a:lnTo>
                    <a:pt x="48757" y="148551"/>
                  </a:lnTo>
                  <a:lnTo>
                    <a:pt x="60211" y="151925"/>
                  </a:lnTo>
                  <a:lnTo>
                    <a:pt x="72422" y="153823"/>
                  </a:lnTo>
                  <a:lnTo>
                    <a:pt x="85179" y="154358"/>
                  </a:lnTo>
                  <a:lnTo>
                    <a:pt x="97903" y="153733"/>
                  </a:lnTo>
                  <a:lnTo>
                    <a:pt x="111017" y="151988"/>
                  </a:lnTo>
                  <a:lnTo>
                    <a:pt x="126782" y="147853"/>
                  </a:lnTo>
                  <a:lnTo>
                    <a:pt x="149188" y="13921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4" name="Freeform 183"/>
            <p:cNvSpPr/>
            <p:nvPr/>
          </p:nvSpPr>
          <p:spPr>
            <a:xfrm>
              <a:off x="9373878" y="271365"/>
              <a:ext cx="121132" cy="394738"/>
            </a:xfrm>
            <a:custGeom>
              <a:avLst/>
              <a:gdLst/>
              <a:ahLst/>
              <a:cxnLst/>
              <a:rect l="0" t="0" r="0" b="0"/>
              <a:pathLst>
                <a:path w="121132" h="394738">
                  <a:moveTo>
                    <a:pt x="17541" y="107660"/>
                  </a:moveTo>
                  <a:lnTo>
                    <a:pt x="17609" y="122262"/>
                  </a:lnTo>
                  <a:lnTo>
                    <a:pt x="18249" y="135533"/>
                  </a:lnTo>
                  <a:lnTo>
                    <a:pt x="19545" y="148739"/>
                  </a:lnTo>
                  <a:lnTo>
                    <a:pt x="21405" y="162254"/>
                  </a:lnTo>
                  <a:lnTo>
                    <a:pt x="23722" y="176411"/>
                  </a:lnTo>
                  <a:lnTo>
                    <a:pt x="26388" y="191322"/>
                  </a:lnTo>
                  <a:lnTo>
                    <a:pt x="29312" y="207087"/>
                  </a:lnTo>
                  <a:lnTo>
                    <a:pt x="32419" y="223881"/>
                  </a:lnTo>
                  <a:lnTo>
                    <a:pt x="35650" y="241689"/>
                  </a:lnTo>
                  <a:lnTo>
                    <a:pt x="38802" y="260038"/>
                  </a:lnTo>
                  <a:lnTo>
                    <a:pt x="41537" y="278120"/>
                  </a:lnTo>
                  <a:lnTo>
                    <a:pt x="43714" y="295502"/>
                  </a:lnTo>
                  <a:lnTo>
                    <a:pt x="45514" y="312103"/>
                  </a:lnTo>
                  <a:lnTo>
                    <a:pt x="47336" y="328018"/>
                  </a:lnTo>
                  <a:lnTo>
                    <a:pt x="49418" y="343387"/>
                  </a:lnTo>
                  <a:lnTo>
                    <a:pt x="51817" y="358184"/>
                  </a:lnTo>
                  <a:lnTo>
                    <a:pt x="54509" y="372215"/>
                  </a:lnTo>
                  <a:lnTo>
                    <a:pt x="57407" y="385335"/>
                  </a:lnTo>
                  <a:lnTo>
                    <a:pt x="59568" y="394068"/>
                  </a:lnTo>
                  <a:lnTo>
                    <a:pt x="59903" y="394737"/>
                  </a:lnTo>
                  <a:lnTo>
                    <a:pt x="58827" y="389794"/>
                  </a:lnTo>
                  <a:lnTo>
                    <a:pt x="56855" y="381640"/>
                  </a:lnTo>
                  <a:lnTo>
                    <a:pt x="54325" y="371893"/>
                  </a:lnTo>
                  <a:lnTo>
                    <a:pt x="51446" y="361440"/>
                  </a:lnTo>
                  <a:lnTo>
                    <a:pt x="48344" y="350065"/>
                  </a:lnTo>
                  <a:lnTo>
                    <a:pt x="45102" y="336730"/>
                  </a:lnTo>
                  <a:lnTo>
                    <a:pt x="41768" y="321011"/>
                  </a:lnTo>
                  <a:lnTo>
                    <a:pt x="38374" y="303714"/>
                  </a:lnTo>
                  <a:lnTo>
                    <a:pt x="34939" y="286475"/>
                  </a:lnTo>
                  <a:lnTo>
                    <a:pt x="31480" y="270237"/>
                  </a:lnTo>
                  <a:lnTo>
                    <a:pt x="28004" y="254758"/>
                  </a:lnTo>
                  <a:lnTo>
                    <a:pt x="24516" y="239012"/>
                  </a:lnTo>
                  <a:lnTo>
                    <a:pt x="21021" y="222387"/>
                  </a:lnTo>
                  <a:lnTo>
                    <a:pt x="17521" y="204916"/>
                  </a:lnTo>
                  <a:lnTo>
                    <a:pt x="14018" y="187015"/>
                  </a:lnTo>
                  <a:lnTo>
                    <a:pt x="10518" y="168998"/>
                  </a:lnTo>
                  <a:lnTo>
                    <a:pt x="7184" y="151015"/>
                  </a:lnTo>
                  <a:lnTo>
                    <a:pt x="4325" y="133115"/>
                  </a:lnTo>
                  <a:lnTo>
                    <a:pt x="2075" y="115307"/>
                  </a:lnTo>
                  <a:lnTo>
                    <a:pt x="564" y="97739"/>
                  </a:lnTo>
                  <a:lnTo>
                    <a:pt x="0" y="80704"/>
                  </a:lnTo>
                  <a:lnTo>
                    <a:pt x="405" y="64325"/>
                  </a:lnTo>
                  <a:lnTo>
                    <a:pt x="1814" y="48883"/>
                  </a:lnTo>
                  <a:lnTo>
                    <a:pt x="4354" y="34885"/>
                  </a:lnTo>
                  <a:lnTo>
                    <a:pt x="7991" y="22489"/>
                  </a:lnTo>
                  <a:lnTo>
                    <a:pt x="12722" y="12182"/>
                  </a:lnTo>
                  <a:lnTo>
                    <a:pt x="18647" y="4911"/>
                  </a:lnTo>
                  <a:lnTo>
                    <a:pt x="25706" y="919"/>
                  </a:lnTo>
                  <a:lnTo>
                    <a:pt x="33715" y="0"/>
                  </a:lnTo>
                  <a:lnTo>
                    <a:pt x="42463" y="1876"/>
                  </a:lnTo>
                  <a:lnTo>
                    <a:pt x="51748" y="6096"/>
                  </a:lnTo>
                  <a:lnTo>
                    <a:pt x="61252" y="12145"/>
                  </a:lnTo>
                  <a:lnTo>
                    <a:pt x="70553" y="19551"/>
                  </a:lnTo>
                  <a:lnTo>
                    <a:pt x="79436" y="27929"/>
                  </a:lnTo>
                  <a:lnTo>
                    <a:pt x="87874" y="36991"/>
                  </a:lnTo>
                  <a:lnTo>
                    <a:pt x="95928" y="46526"/>
                  </a:lnTo>
                  <a:lnTo>
                    <a:pt x="103668" y="56383"/>
                  </a:lnTo>
                  <a:lnTo>
                    <a:pt x="110679" y="66460"/>
                  </a:lnTo>
                  <a:lnTo>
                    <a:pt x="116105" y="76686"/>
                  </a:lnTo>
                  <a:lnTo>
                    <a:pt x="119600" y="87007"/>
                  </a:lnTo>
                  <a:lnTo>
                    <a:pt x="121131" y="97227"/>
                  </a:lnTo>
                  <a:lnTo>
                    <a:pt x="120722" y="107017"/>
                  </a:lnTo>
                  <a:lnTo>
                    <a:pt x="118585" y="116227"/>
                  </a:lnTo>
                  <a:lnTo>
                    <a:pt x="114726" y="124717"/>
                  </a:lnTo>
                  <a:lnTo>
                    <a:pt x="108872" y="132273"/>
                  </a:lnTo>
                  <a:lnTo>
                    <a:pt x="101054" y="138870"/>
                  </a:lnTo>
                  <a:lnTo>
                    <a:pt x="91595" y="144487"/>
                  </a:lnTo>
                  <a:lnTo>
                    <a:pt x="79706" y="149570"/>
                  </a:lnTo>
                  <a:lnTo>
                    <a:pt x="60993" y="154569"/>
                  </a:lnTo>
                  <a:lnTo>
                    <a:pt x="28070" y="16030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5" name="Freeform 184"/>
            <p:cNvSpPr/>
            <p:nvPr/>
          </p:nvSpPr>
          <p:spPr>
            <a:xfrm>
              <a:off x="9538819" y="442196"/>
              <a:ext cx="21058" cy="42115"/>
            </a:xfrm>
            <a:custGeom>
              <a:avLst/>
              <a:gdLst/>
              <a:ahLst/>
              <a:cxnLst/>
              <a:rect l="0" t="0" r="0" b="0"/>
              <a:pathLst>
                <a:path w="21058" h="42115">
                  <a:moveTo>
                    <a:pt x="0" y="0"/>
                  </a:moveTo>
                  <a:lnTo>
                    <a:pt x="5751" y="11502"/>
                  </a:lnTo>
                  <a:lnTo>
                    <a:pt x="10685" y="21372"/>
                  </a:lnTo>
                  <a:lnTo>
                    <a:pt x="15417" y="30836"/>
                  </a:lnTo>
                  <a:lnTo>
                    <a:pt x="21057" y="4211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oup 23"/>
          <p:cNvGrpSpPr/>
          <p:nvPr/>
        </p:nvGrpSpPr>
        <p:grpSpPr>
          <a:xfrm>
            <a:off x="1384166" y="111141"/>
            <a:ext cx="4620697" cy="705410"/>
            <a:chOff x="1384166" y="111141"/>
            <a:chExt cx="4620697" cy="705410"/>
          </a:xfrm>
        </p:grpSpPr>
        <p:sp>
          <p:nvSpPr>
            <p:cNvPr id="2" name="Freeform 1"/>
            <p:cNvSpPr/>
            <p:nvPr/>
          </p:nvSpPr>
          <p:spPr>
            <a:xfrm>
              <a:off x="1384166" y="211314"/>
              <a:ext cx="251371" cy="405196"/>
            </a:xfrm>
            <a:custGeom>
              <a:avLst/>
              <a:gdLst/>
              <a:ahLst/>
              <a:cxnLst/>
              <a:rect l="0" t="0" r="0" b="0"/>
              <a:pathLst>
                <a:path w="251371" h="405196">
                  <a:moveTo>
                    <a:pt x="19743" y="405195"/>
                  </a:moveTo>
                  <a:lnTo>
                    <a:pt x="11210" y="402060"/>
                  </a:lnTo>
                  <a:lnTo>
                    <a:pt x="5424" y="397357"/>
                  </a:lnTo>
                  <a:lnTo>
                    <a:pt x="1911" y="390564"/>
                  </a:lnTo>
                  <a:lnTo>
                    <a:pt x="230" y="381771"/>
                  </a:lnTo>
                  <a:lnTo>
                    <a:pt x="0" y="371009"/>
                  </a:lnTo>
                  <a:lnTo>
                    <a:pt x="870" y="358492"/>
                  </a:lnTo>
                  <a:lnTo>
                    <a:pt x="2377" y="344557"/>
                  </a:lnTo>
                  <a:lnTo>
                    <a:pt x="3984" y="329548"/>
                  </a:lnTo>
                  <a:lnTo>
                    <a:pt x="5390" y="313762"/>
                  </a:lnTo>
                  <a:lnTo>
                    <a:pt x="6669" y="297590"/>
                  </a:lnTo>
                  <a:lnTo>
                    <a:pt x="8141" y="281508"/>
                  </a:lnTo>
                  <a:lnTo>
                    <a:pt x="9981" y="265762"/>
                  </a:lnTo>
                  <a:lnTo>
                    <a:pt x="12049" y="250239"/>
                  </a:lnTo>
                  <a:lnTo>
                    <a:pt x="13985" y="234590"/>
                  </a:lnTo>
                  <a:lnTo>
                    <a:pt x="15589" y="218617"/>
                  </a:lnTo>
                  <a:lnTo>
                    <a:pt x="16988" y="202448"/>
                  </a:lnTo>
                  <a:lnTo>
                    <a:pt x="18535" y="186432"/>
                  </a:lnTo>
                  <a:lnTo>
                    <a:pt x="20427" y="170770"/>
                  </a:lnTo>
                  <a:lnTo>
                    <a:pt x="22698" y="155659"/>
                  </a:lnTo>
                  <a:lnTo>
                    <a:pt x="25302" y="141358"/>
                  </a:lnTo>
                  <a:lnTo>
                    <a:pt x="28172" y="127949"/>
                  </a:lnTo>
                  <a:lnTo>
                    <a:pt x="31428" y="116155"/>
                  </a:lnTo>
                  <a:lnTo>
                    <a:pt x="36108" y="107564"/>
                  </a:lnTo>
                  <a:lnTo>
                    <a:pt x="42375" y="103297"/>
                  </a:lnTo>
                  <a:lnTo>
                    <a:pt x="48524" y="103568"/>
                  </a:lnTo>
                  <a:lnTo>
                    <a:pt x="54025" y="107692"/>
                  </a:lnTo>
                  <a:lnTo>
                    <a:pt x="58933" y="114601"/>
                  </a:lnTo>
                  <a:lnTo>
                    <a:pt x="63400" y="123183"/>
                  </a:lnTo>
                  <a:lnTo>
                    <a:pt x="67561" y="132676"/>
                  </a:lnTo>
                  <a:lnTo>
                    <a:pt x="71680" y="142483"/>
                  </a:lnTo>
                  <a:lnTo>
                    <a:pt x="76130" y="152068"/>
                  </a:lnTo>
                  <a:lnTo>
                    <a:pt x="81093" y="161163"/>
                  </a:lnTo>
                  <a:lnTo>
                    <a:pt x="86732" y="169085"/>
                  </a:lnTo>
                  <a:lnTo>
                    <a:pt x="93274" y="174671"/>
                  </a:lnTo>
                  <a:lnTo>
                    <a:pt x="100747" y="177492"/>
                  </a:lnTo>
                  <a:lnTo>
                    <a:pt x="108867" y="177436"/>
                  </a:lnTo>
                  <a:lnTo>
                    <a:pt x="117155" y="174366"/>
                  </a:lnTo>
                  <a:lnTo>
                    <a:pt x="125314" y="168523"/>
                  </a:lnTo>
                  <a:lnTo>
                    <a:pt x="133078" y="160400"/>
                  </a:lnTo>
                  <a:lnTo>
                    <a:pt x="140139" y="150530"/>
                  </a:lnTo>
                  <a:lnTo>
                    <a:pt x="146409" y="139383"/>
                  </a:lnTo>
                  <a:lnTo>
                    <a:pt x="152127" y="127328"/>
                  </a:lnTo>
                  <a:lnTo>
                    <a:pt x="157742" y="114639"/>
                  </a:lnTo>
                  <a:lnTo>
                    <a:pt x="163521" y="101509"/>
                  </a:lnTo>
                  <a:lnTo>
                    <a:pt x="169388" y="87913"/>
                  </a:lnTo>
                  <a:lnTo>
                    <a:pt x="175028" y="73640"/>
                  </a:lnTo>
                  <a:lnTo>
                    <a:pt x="180267" y="58635"/>
                  </a:lnTo>
                  <a:lnTo>
                    <a:pt x="185091" y="43303"/>
                  </a:lnTo>
                  <a:lnTo>
                    <a:pt x="189557" y="28389"/>
                  </a:lnTo>
                  <a:lnTo>
                    <a:pt x="193730" y="14356"/>
                  </a:lnTo>
                  <a:lnTo>
                    <a:pt x="197179" y="3783"/>
                  </a:lnTo>
                  <a:lnTo>
                    <a:pt x="199534" y="0"/>
                  </a:lnTo>
                  <a:lnTo>
                    <a:pt x="201418" y="2248"/>
                  </a:lnTo>
                  <a:lnTo>
                    <a:pt x="203021" y="8852"/>
                  </a:lnTo>
                  <a:lnTo>
                    <a:pt x="203939" y="18642"/>
                  </a:lnTo>
                  <a:lnTo>
                    <a:pt x="203955" y="30767"/>
                  </a:lnTo>
                  <a:lnTo>
                    <a:pt x="203261" y="44570"/>
                  </a:lnTo>
                  <a:lnTo>
                    <a:pt x="202311" y="59557"/>
                  </a:lnTo>
                  <a:lnTo>
                    <a:pt x="201403" y="75370"/>
                  </a:lnTo>
                  <a:lnTo>
                    <a:pt x="200655" y="91915"/>
                  </a:lnTo>
                  <a:lnTo>
                    <a:pt x="200083" y="109319"/>
                  </a:lnTo>
                  <a:lnTo>
                    <a:pt x="199666" y="127584"/>
                  </a:lnTo>
                  <a:lnTo>
                    <a:pt x="199371" y="146428"/>
                  </a:lnTo>
                  <a:lnTo>
                    <a:pt x="199165" y="165385"/>
                  </a:lnTo>
                  <a:lnTo>
                    <a:pt x="199028" y="184176"/>
                  </a:lnTo>
                  <a:lnTo>
                    <a:pt x="199104" y="202710"/>
                  </a:lnTo>
                  <a:lnTo>
                    <a:pt x="199687" y="220994"/>
                  </a:lnTo>
                  <a:lnTo>
                    <a:pt x="200892" y="239068"/>
                  </a:lnTo>
                  <a:lnTo>
                    <a:pt x="202515" y="256815"/>
                  </a:lnTo>
                  <a:lnTo>
                    <a:pt x="204143" y="273973"/>
                  </a:lnTo>
                  <a:lnTo>
                    <a:pt x="205537" y="290440"/>
                  </a:lnTo>
                  <a:lnTo>
                    <a:pt x="206794" y="306109"/>
                  </a:lnTo>
                  <a:lnTo>
                    <a:pt x="208244" y="320793"/>
                  </a:lnTo>
                  <a:lnTo>
                    <a:pt x="210076" y="334482"/>
                  </a:lnTo>
                  <a:lnTo>
                    <a:pt x="212477" y="347149"/>
                  </a:lnTo>
                  <a:lnTo>
                    <a:pt x="215699" y="358672"/>
                  </a:lnTo>
                  <a:lnTo>
                    <a:pt x="219794" y="369079"/>
                  </a:lnTo>
                  <a:lnTo>
                    <a:pt x="224543" y="378053"/>
                  </a:lnTo>
                  <a:lnTo>
                    <a:pt x="230127" y="385624"/>
                  </a:lnTo>
                  <a:lnTo>
                    <a:pt x="238156" y="391342"/>
                  </a:lnTo>
                  <a:lnTo>
                    <a:pt x="251370" y="39466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667121" y="458581"/>
              <a:ext cx="42115" cy="105286"/>
            </a:xfrm>
            <a:custGeom>
              <a:avLst/>
              <a:gdLst/>
              <a:ahLst/>
              <a:cxnLst/>
              <a:rect l="0" t="0" r="0" b="0"/>
              <a:pathLst>
                <a:path w="42115" h="105286">
                  <a:moveTo>
                    <a:pt x="0" y="0"/>
                  </a:moveTo>
                  <a:lnTo>
                    <a:pt x="2934" y="11669"/>
                  </a:lnTo>
                  <a:lnTo>
                    <a:pt x="5717" y="22157"/>
                  </a:lnTo>
                  <a:lnTo>
                    <a:pt x="8616" y="32459"/>
                  </a:lnTo>
                  <a:lnTo>
                    <a:pt x="11656" y="42760"/>
                  </a:lnTo>
                  <a:lnTo>
                    <a:pt x="14821" y="53104"/>
                  </a:lnTo>
                  <a:lnTo>
                    <a:pt x="18085" y="63480"/>
                  </a:lnTo>
                  <a:lnTo>
                    <a:pt x="21464" y="73426"/>
                  </a:lnTo>
                  <a:lnTo>
                    <a:pt x="25453" y="83019"/>
                  </a:lnTo>
                  <a:lnTo>
                    <a:pt x="31521" y="93102"/>
                  </a:lnTo>
                  <a:lnTo>
                    <a:pt x="42114" y="105285"/>
                  </a:lnTo>
                </a:path>
              </a:pathLst>
            </a:custGeom>
            <a:ln w="38099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646065" y="426996"/>
              <a:ext cx="157928" cy="389555"/>
            </a:xfrm>
            <a:custGeom>
              <a:avLst/>
              <a:gdLst/>
              <a:ahLst/>
              <a:cxnLst/>
              <a:rect l="0" t="0" r="0" b="0"/>
              <a:pathLst>
                <a:path w="157928" h="389555">
                  <a:moveTo>
                    <a:pt x="157927" y="0"/>
                  </a:moveTo>
                  <a:lnTo>
                    <a:pt x="154926" y="8801"/>
                  </a:lnTo>
                  <a:lnTo>
                    <a:pt x="151504" y="17148"/>
                  </a:lnTo>
                  <a:lnTo>
                    <a:pt x="147312" y="25851"/>
                  </a:lnTo>
                  <a:lnTo>
                    <a:pt x="142585" y="35145"/>
                  </a:lnTo>
                  <a:lnTo>
                    <a:pt x="137752" y="45288"/>
                  </a:lnTo>
                  <a:lnTo>
                    <a:pt x="133070" y="56334"/>
                  </a:lnTo>
                  <a:lnTo>
                    <a:pt x="128461" y="68173"/>
                  </a:lnTo>
                  <a:lnTo>
                    <a:pt x="123611" y="80643"/>
                  </a:lnTo>
                  <a:lnTo>
                    <a:pt x="118349" y="93586"/>
                  </a:lnTo>
                  <a:lnTo>
                    <a:pt x="112664" y="106868"/>
                  </a:lnTo>
                  <a:lnTo>
                    <a:pt x="106615" y="120390"/>
                  </a:lnTo>
                  <a:lnTo>
                    <a:pt x="100283" y="134079"/>
                  </a:lnTo>
                  <a:lnTo>
                    <a:pt x="93742" y="147880"/>
                  </a:lnTo>
                  <a:lnTo>
                    <a:pt x="87051" y="161759"/>
                  </a:lnTo>
                  <a:lnTo>
                    <a:pt x="80261" y="175686"/>
                  </a:lnTo>
                  <a:lnTo>
                    <a:pt x="73566" y="189479"/>
                  </a:lnTo>
                  <a:lnTo>
                    <a:pt x="67298" y="202821"/>
                  </a:lnTo>
                  <a:lnTo>
                    <a:pt x="61601" y="215579"/>
                  </a:lnTo>
                  <a:lnTo>
                    <a:pt x="56453" y="227943"/>
                  </a:lnTo>
                  <a:lnTo>
                    <a:pt x="51762" y="240318"/>
                  </a:lnTo>
                  <a:lnTo>
                    <a:pt x="47420" y="252939"/>
                  </a:lnTo>
                  <a:lnTo>
                    <a:pt x="43333" y="265705"/>
                  </a:lnTo>
                  <a:lnTo>
                    <a:pt x="39427" y="278283"/>
                  </a:lnTo>
                  <a:lnTo>
                    <a:pt x="35649" y="290487"/>
                  </a:lnTo>
                  <a:lnTo>
                    <a:pt x="31957" y="302292"/>
                  </a:lnTo>
                  <a:lnTo>
                    <a:pt x="28325" y="313753"/>
                  </a:lnTo>
                  <a:lnTo>
                    <a:pt x="24733" y="324939"/>
                  </a:lnTo>
                  <a:lnTo>
                    <a:pt x="21127" y="335850"/>
                  </a:lnTo>
                  <a:lnTo>
                    <a:pt x="16957" y="347696"/>
                  </a:lnTo>
                  <a:lnTo>
                    <a:pt x="10740" y="363753"/>
                  </a:lnTo>
                  <a:lnTo>
                    <a:pt x="0" y="389554"/>
                  </a:lnTo>
                </a:path>
              </a:pathLst>
            </a:custGeom>
            <a:ln w="38099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069867" y="397720"/>
              <a:ext cx="176323" cy="166147"/>
            </a:xfrm>
            <a:custGeom>
              <a:avLst/>
              <a:gdLst/>
              <a:ahLst/>
              <a:cxnLst/>
              <a:rect l="0" t="0" r="0" b="0"/>
              <a:pathLst>
                <a:path w="176323" h="166147">
                  <a:moveTo>
                    <a:pt x="7866" y="39804"/>
                  </a:moveTo>
                  <a:lnTo>
                    <a:pt x="5066" y="48606"/>
                  </a:lnTo>
                  <a:lnTo>
                    <a:pt x="3564" y="56952"/>
                  </a:lnTo>
                  <a:lnTo>
                    <a:pt x="3253" y="65656"/>
                  </a:lnTo>
                  <a:lnTo>
                    <a:pt x="3760" y="74949"/>
                  </a:lnTo>
                  <a:lnTo>
                    <a:pt x="4579" y="85093"/>
                  </a:lnTo>
                  <a:lnTo>
                    <a:pt x="5395" y="96138"/>
                  </a:lnTo>
                  <a:lnTo>
                    <a:pt x="6079" y="107977"/>
                  </a:lnTo>
                  <a:lnTo>
                    <a:pt x="6605" y="120448"/>
                  </a:lnTo>
                  <a:lnTo>
                    <a:pt x="6992" y="133302"/>
                  </a:lnTo>
                  <a:lnTo>
                    <a:pt x="7278" y="143316"/>
                  </a:lnTo>
                  <a:lnTo>
                    <a:pt x="7326" y="146518"/>
                  </a:lnTo>
                  <a:lnTo>
                    <a:pt x="6822" y="144142"/>
                  </a:lnTo>
                  <a:lnTo>
                    <a:pt x="5661" y="138297"/>
                  </a:lnTo>
                  <a:lnTo>
                    <a:pt x="4059" y="130127"/>
                  </a:lnTo>
                  <a:lnTo>
                    <a:pt x="2442" y="119884"/>
                  </a:lnTo>
                  <a:lnTo>
                    <a:pt x="1062" y="107800"/>
                  </a:lnTo>
                  <a:lnTo>
                    <a:pt x="153" y="94539"/>
                  </a:lnTo>
                  <a:lnTo>
                    <a:pt x="0" y="81068"/>
                  </a:lnTo>
                  <a:lnTo>
                    <a:pt x="684" y="67961"/>
                  </a:lnTo>
                  <a:lnTo>
                    <a:pt x="2281" y="55562"/>
                  </a:lnTo>
                  <a:lnTo>
                    <a:pt x="4948" y="44157"/>
                  </a:lnTo>
                  <a:lnTo>
                    <a:pt x="8672" y="33798"/>
                  </a:lnTo>
                  <a:lnTo>
                    <a:pt x="13459" y="24842"/>
                  </a:lnTo>
                  <a:lnTo>
                    <a:pt x="19422" y="18022"/>
                  </a:lnTo>
                  <a:lnTo>
                    <a:pt x="26497" y="13552"/>
                  </a:lnTo>
                  <a:lnTo>
                    <a:pt x="34179" y="11516"/>
                  </a:lnTo>
                  <a:lnTo>
                    <a:pt x="41641" y="12110"/>
                  </a:lnTo>
                  <a:lnTo>
                    <a:pt x="48432" y="15182"/>
                  </a:lnTo>
                  <a:lnTo>
                    <a:pt x="54464" y="20479"/>
                  </a:lnTo>
                  <a:lnTo>
                    <a:pt x="59823" y="27839"/>
                  </a:lnTo>
                  <a:lnTo>
                    <a:pt x="64656" y="36898"/>
                  </a:lnTo>
                  <a:lnTo>
                    <a:pt x="69331" y="44795"/>
                  </a:lnTo>
                  <a:lnTo>
                    <a:pt x="73776" y="47726"/>
                  </a:lnTo>
                  <a:lnTo>
                    <a:pt x="77441" y="45923"/>
                  </a:lnTo>
                  <a:lnTo>
                    <a:pt x="80593" y="40863"/>
                  </a:lnTo>
                  <a:lnTo>
                    <a:pt x="83745" y="33920"/>
                  </a:lnTo>
                  <a:lnTo>
                    <a:pt x="87395" y="26189"/>
                  </a:lnTo>
                  <a:lnTo>
                    <a:pt x="91743" y="18296"/>
                  </a:lnTo>
                  <a:lnTo>
                    <a:pt x="96932" y="10991"/>
                  </a:lnTo>
                  <a:lnTo>
                    <a:pt x="103153" y="5275"/>
                  </a:lnTo>
                  <a:lnTo>
                    <a:pt x="110398" y="1543"/>
                  </a:lnTo>
                  <a:lnTo>
                    <a:pt x="118191" y="0"/>
                  </a:lnTo>
                  <a:lnTo>
                    <a:pt x="125726" y="923"/>
                  </a:lnTo>
                  <a:lnTo>
                    <a:pt x="132565" y="4209"/>
                  </a:lnTo>
                  <a:lnTo>
                    <a:pt x="138629" y="9481"/>
                  </a:lnTo>
                  <a:lnTo>
                    <a:pt x="144009" y="16289"/>
                  </a:lnTo>
                  <a:lnTo>
                    <a:pt x="148850" y="24236"/>
                  </a:lnTo>
                  <a:lnTo>
                    <a:pt x="153288" y="33160"/>
                  </a:lnTo>
                  <a:lnTo>
                    <a:pt x="157436" y="43127"/>
                  </a:lnTo>
                  <a:lnTo>
                    <a:pt x="161378" y="54088"/>
                  </a:lnTo>
                  <a:lnTo>
                    <a:pt x="165010" y="65890"/>
                  </a:lnTo>
                  <a:lnTo>
                    <a:pt x="168071" y="78343"/>
                  </a:lnTo>
                  <a:lnTo>
                    <a:pt x="170461" y="91269"/>
                  </a:lnTo>
                  <a:lnTo>
                    <a:pt x="172239" y="104309"/>
                  </a:lnTo>
                  <a:lnTo>
                    <a:pt x="173708" y="118411"/>
                  </a:lnTo>
                  <a:lnTo>
                    <a:pt x="174995" y="137048"/>
                  </a:lnTo>
                  <a:lnTo>
                    <a:pt x="176322" y="166146"/>
                  </a:lnTo>
                </a:path>
              </a:pathLst>
            </a:custGeom>
            <a:ln w="38099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292670" y="399369"/>
              <a:ext cx="133579" cy="156471"/>
            </a:xfrm>
            <a:custGeom>
              <a:avLst/>
              <a:gdLst/>
              <a:ahLst/>
              <a:cxnLst/>
              <a:rect l="0" t="0" r="0" b="0"/>
              <a:pathLst>
                <a:path w="133579" h="156471">
                  <a:moveTo>
                    <a:pt x="79861" y="6570"/>
                  </a:moveTo>
                  <a:lnTo>
                    <a:pt x="71127" y="3837"/>
                  </a:lnTo>
                  <a:lnTo>
                    <a:pt x="63420" y="2975"/>
                  </a:lnTo>
                  <a:lnTo>
                    <a:pt x="56018" y="3966"/>
                  </a:lnTo>
                  <a:lnTo>
                    <a:pt x="48757" y="6505"/>
                  </a:lnTo>
                  <a:lnTo>
                    <a:pt x="41578" y="10289"/>
                  </a:lnTo>
                  <a:lnTo>
                    <a:pt x="34457" y="15029"/>
                  </a:lnTo>
                  <a:lnTo>
                    <a:pt x="27539" y="20635"/>
                  </a:lnTo>
                  <a:lnTo>
                    <a:pt x="21121" y="27213"/>
                  </a:lnTo>
                  <a:lnTo>
                    <a:pt x="15328" y="34748"/>
                  </a:lnTo>
                  <a:lnTo>
                    <a:pt x="10286" y="43264"/>
                  </a:lnTo>
                  <a:lnTo>
                    <a:pt x="6198" y="52889"/>
                  </a:lnTo>
                  <a:lnTo>
                    <a:pt x="3083" y="63585"/>
                  </a:lnTo>
                  <a:lnTo>
                    <a:pt x="974" y="75023"/>
                  </a:lnTo>
                  <a:lnTo>
                    <a:pt x="0" y="86692"/>
                  </a:lnTo>
                  <a:lnTo>
                    <a:pt x="126" y="98275"/>
                  </a:lnTo>
                  <a:lnTo>
                    <a:pt x="1345" y="109492"/>
                  </a:lnTo>
                  <a:lnTo>
                    <a:pt x="3759" y="120024"/>
                  </a:lnTo>
                  <a:lnTo>
                    <a:pt x="7316" y="129763"/>
                  </a:lnTo>
                  <a:lnTo>
                    <a:pt x="12162" y="138455"/>
                  </a:lnTo>
                  <a:lnTo>
                    <a:pt x="18697" y="145623"/>
                  </a:lnTo>
                  <a:lnTo>
                    <a:pt x="26974" y="151140"/>
                  </a:lnTo>
                  <a:lnTo>
                    <a:pt x="36448" y="154862"/>
                  </a:lnTo>
                  <a:lnTo>
                    <a:pt x="46183" y="156470"/>
                  </a:lnTo>
                  <a:lnTo>
                    <a:pt x="55615" y="155996"/>
                  </a:lnTo>
                  <a:lnTo>
                    <a:pt x="64555" y="153747"/>
                  </a:lnTo>
                  <a:lnTo>
                    <a:pt x="73012" y="150112"/>
                  </a:lnTo>
                  <a:lnTo>
                    <a:pt x="81068" y="145450"/>
                  </a:lnTo>
                  <a:lnTo>
                    <a:pt x="88817" y="140052"/>
                  </a:lnTo>
                  <a:lnTo>
                    <a:pt x="96341" y="134139"/>
                  </a:lnTo>
                  <a:lnTo>
                    <a:pt x="103702" y="127860"/>
                  </a:lnTo>
                  <a:lnTo>
                    <a:pt x="110784" y="121000"/>
                  </a:lnTo>
                  <a:lnTo>
                    <a:pt x="117314" y="113025"/>
                  </a:lnTo>
                  <a:lnTo>
                    <a:pt x="123178" y="103732"/>
                  </a:lnTo>
                  <a:lnTo>
                    <a:pt x="128098" y="93387"/>
                  </a:lnTo>
                  <a:lnTo>
                    <a:pt x="131572" y="82526"/>
                  </a:lnTo>
                  <a:lnTo>
                    <a:pt x="133452" y="71516"/>
                  </a:lnTo>
                  <a:lnTo>
                    <a:pt x="133578" y="60532"/>
                  </a:lnTo>
                  <a:lnTo>
                    <a:pt x="131617" y="49631"/>
                  </a:lnTo>
                  <a:lnTo>
                    <a:pt x="127593" y="38829"/>
                  </a:lnTo>
                  <a:lnTo>
                    <a:pt x="121807" y="28441"/>
                  </a:lnTo>
                  <a:lnTo>
                    <a:pt x="114645" y="19064"/>
                  </a:lnTo>
                  <a:lnTo>
                    <a:pt x="106470" y="10955"/>
                  </a:lnTo>
                  <a:lnTo>
                    <a:pt x="97838" y="4565"/>
                  </a:lnTo>
                  <a:lnTo>
                    <a:pt x="88540" y="292"/>
                  </a:lnTo>
                  <a:lnTo>
                    <a:pt x="76647" y="0"/>
                  </a:lnTo>
                  <a:lnTo>
                    <a:pt x="58804" y="6570"/>
                  </a:lnTo>
                </a:path>
              </a:pathLst>
            </a:custGeom>
            <a:ln w="38099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530458" y="205897"/>
              <a:ext cx="1" cy="336914"/>
            </a:xfrm>
            <a:custGeom>
              <a:avLst/>
              <a:gdLst/>
              <a:ahLst/>
              <a:cxnLst/>
              <a:rect l="0" t="0" r="0" b="0"/>
              <a:pathLst>
                <a:path w="1" h="336914">
                  <a:moveTo>
                    <a:pt x="0" y="0"/>
                  </a:moveTo>
                  <a:lnTo>
                    <a:pt x="0" y="11870"/>
                  </a:lnTo>
                  <a:lnTo>
                    <a:pt x="0" y="24279"/>
                  </a:lnTo>
                  <a:lnTo>
                    <a:pt x="0" y="38466"/>
                  </a:lnTo>
                  <a:lnTo>
                    <a:pt x="0" y="54174"/>
                  </a:lnTo>
                  <a:lnTo>
                    <a:pt x="0" y="70818"/>
                  </a:lnTo>
                  <a:lnTo>
                    <a:pt x="0" y="87954"/>
                  </a:lnTo>
                  <a:lnTo>
                    <a:pt x="0" y="105328"/>
                  </a:lnTo>
                  <a:lnTo>
                    <a:pt x="0" y="122811"/>
                  </a:lnTo>
                  <a:lnTo>
                    <a:pt x="0" y="140341"/>
                  </a:lnTo>
                  <a:lnTo>
                    <a:pt x="0" y="157889"/>
                  </a:lnTo>
                  <a:lnTo>
                    <a:pt x="0" y="175444"/>
                  </a:lnTo>
                  <a:lnTo>
                    <a:pt x="0" y="192994"/>
                  </a:lnTo>
                  <a:lnTo>
                    <a:pt x="0" y="210375"/>
                  </a:lnTo>
                  <a:lnTo>
                    <a:pt x="0" y="227280"/>
                  </a:lnTo>
                  <a:lnTo>
                    <a:pt x="0" y="243573"/>
                  </a:lnTo>
                  <a:lnTo>
                    <a:pt x="0" y="259264"/>
                  </a:lnTo>
                  <a:lnTo>
                    <a:pt x="0" y="276269"/>
                  </a:lnTo>
                  <a:lnTo>
                    <a:pt x="0" y="299433"/>
                  </a:lnTo>
                  <a:lnTo>
                    <a:pt x="0" y="3369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425173" y="374353"/>
              <a:ext cx="210571" cy="21058"/>
            </a:xfrm>
            <a:custGeom>
              <a:avLst/>
              <a:gdLst/>
              <a:ahLst/>
              <a:cxnLst/>
              <a:rect l="0" t="0" r="0" b="0"/>
              <a:pathLst>
                <a:path w="210571" h="21058">
                  <a:moveTo>
                    <a:pt x="210570" y="0"/>
                  </a:moveTo>
                  <a:lnTo>
                    <a:pt x="201702" y="5734"/>
                  </a:lnTo>
                  <a:lnTo>
                    <a:pt x="192715" y="10018"/>
                  </a:lnTo>
                  <a:lnTo>
                    <a:pt x="182719" y="13219"/>
                  </a:lnTo>
                  <a:lnTo>
                    <a:pt x="171739" y="15408"/>
                  </a:lnTo>
                  <a:lnTo>
                    <a:pt x="159927" y="16456"/>
                  </a:lnTo>
                  <a:lnTo>
                    <a:pt x="147464" y="16403"/>
                  </a:lnTo>
                  <a:lnTo>
                    <a:pt x="134354" y="15579"/>
                  </a:lnTo>
                  <a:lnTo>
                    <a:pt x="120425" y="14499"/>
                  </a:lnTo>
                  <a:lnTo>
                    <a:pt x="105659" y="13487"/>
                  </a:lnTo>
                  <a:lnTo>
                    <a:pt x="90491" y="12829"/>
                  </a:lnTo>
                  <a:lnTo>
                    <a:pt x="75689" y="12846"/>
                  </a:lnTo>
                  <a:lnTo>
                    <a:pt x="61669" y="13635"/>
                  </a:lnTo>
                  <a:lnTo>
                    <a:pt x="48744" y="14970"/>
                  </a:lnTo>
                  <a:lnTo>
                    <a:pt x="35925" y="16535"/>
                  </a:lnTo>
                  <a:lnTo>
                    <a:pt x="20973" y="1846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625215" y="226954"/>
              <a:ext cx="294799" cy="313183"/>
            </a:xfrm>
            <a:custGeom>
              <a:avLst/>
              <a:gdLst/>
              <a:ahLst/>
              <a:cxnLst/>
              <a:rect l="0" t="0" r="0" b="0"/>
              <a:pathLst>
                <a:path w="294799" h="313183">
                  <a:moveTo>
                    <a:pt x="0" y="0"/>
                  </a:moveTo>
                  <a:lnTo>
                    <a:pt x="0" y="14602"/>
                  </a:lnTo>
                  <a:lnTo>
                    <a:pt x="0" y="27873"/>
                  </a:lnTo>
                  <a:lnTo>
                    <a:pt x="4" y="41075"/>
                  </a:lnTo>
                  <a:lnTo>
                    <a:pt x="178" y="54416"/>
                  </a:lnTo>
                  <a:lnTo>
                    <a:pt x="826" y="67925"/>
                  </a:lnTo>
                  <a:lnTo>
                    <a:pt x="2074" y="81583"/>
                  </a:lnTo>
                  <a:lnTo>
                    <a:pt x="3727" y="95522"/>
                  </a:lnTo>
                  <a:lnTo>
                    <a:pt x="5375" y="110020"/>
                  </a:lnTo>
                  <a:lnTo>
                    <a:pt x="6782" y="125177"/>
                  </a:lnTo>
                  <a:lnTo>
                    <a:pt x="8048" y="140780"/>
                  </a:lnTo>
                  <a:lnTo>
                    <a:pt x="9504" y="156406"/>
                  </a:lnTo>
                  <a:lnTo>
                    <a:pt x="11336" y="171807"/>
                  </a:lnTo>
                  <a:lnTo>
                    <a:pt x="13566" y="186910"/>
                  </a:lnTo>
                  <a:lnTo>
                    <a:pt x="16142" y="201738"/>
                  </a:lnTo>
                  <a:lnTo>
                    <a:pt x="18985" y="216342"/>
                  </a:lnTo>
                  <a:lnTo>
                    <a:pt x="21860" y="230777"/>
                  </a:lnTo>
                  <a:lnTo>
                    <a:pt x="24404" y="245089"/>
                  </a:lnTo>
                  <a:lnTo>
                    <a:pt x="26433" y="259284"/>
                  </a:lnTo>
                  <a:lnTo>
                    <a:pt x="27575" y="272258"/>
                  </a:lnTo>
                  <a:lnTo>
                    <a:pt x="27274" y="280470"/>
                  </a:lnTo>
                  <a:lnTo>
                    <a:pt x="25955" y="281772"/>
                  </a:lnTo>
                  <a:lnTo>
                    <a:pt x="24605" y="277942"/>
                  </a:lnTo>
                  <a:lnTo>
                    <a:pt x="23710" y="270868"/>
                  </a:lnTo>
                  <a:lnTo>
                    <a:pt x="23583" y="262004"/>
                  </a:lnTo>
                  <a:lnTo>
                    <a:pt x="24293" y="252236"/>
                  </a:lnTo>
                  <a:lnTo>
                    <a:pt x="25743" y="242036"/>
                  </a:lnTo>
                  <a:lnTo>
                    <a:pt x="27785" y="231636"/>
                  </a:lnTo>
                  <a:lnTo>
                    <a:pt x="30277" y="221166"/>
                  </a:lnTo>
                  <a:lnTo>
                    <a:pt x="33424" y="211334"/>
                  </a:lnTo>
                  <a:lnTo>
                    <a:pt x="37747" y="203391"/>
                  </a:lnTo>
                  <a:lnTo>
                    <a:pt x="43430" y="197870"/>
                  </a:lnTo>
                  <a:lnTo>
                    <a:pt x="50197" y="194807"/>
                  </a:lnTo>
                  <a:lnTo>
                    <a:pt x="57502" y="194105"/>
                  </a:lnTo>
                  <a:lnTo>
                    <a:pt x="64965" y="195453"/>
                  </a:lnTo>
                  <a:lnTo>
                    <a:pt x="72246" y="198592"/>
                  </a:lnTo>
                  <a:lnTo>
                    <a:pt x="78975" y="203423"/>
                  </a:lnTo>
                  <a:lnTo>
                    <a:pt x="85013" y="209738"/>
                  </a:lnTo>
                  <a:lnTo>
                    <a:pt x="90405" y="217245"/>
                  </a:lnTo>
                  <a:lnTo>
                    <a:pt x="95269" y="225653"/>
                  </a:lnTo>
                  <a:lnTo>
                    <a:pt x="99725" y="234719"/>
                  </a:lnTo>
                  <a:lnTo>
                    <a:pt x="103720" y="244417"/>
                  </a:lnTo>
                  <a:lnTo>
                    <a:pt x="107032" y="254912"/>
                  </a:lnTo>
                  <a:lnTo>
                    <a:pt x="109620" y="266164"/>
                  </a:lnTo>
                  <a:lnTo>
                    <a:pt x="112434" y="275656"/>
                  </a:lnTo>
                  <a:lnTo>
                    <a:pt x="116327" y="279942"/>
                  </a:lnTo>
                  <a:lnTo>
                    <a:pt x="120710" y="279550"/>
                  </a:lnTo>
                  <a:lnTo>
                    <a:pt x="125514" y="276204"/>
                  </a:lnTo>
                  <a:lnTo>
                    <a:pt x="131118" y="271527"/>
                  </a:lnTo>
                  <a:lnTo>
                    <a:pt x="138111" y="266899"/>
                  </a:lnTo>
                  <a:lnTo>
                    <a:pt x="146669" y="262987"/>
                  </a:lnTo>
                  <a:lnTo>
                    <a:pt x="156317" y="259621"/>
                  </a:lnTo>
                  <a:lnTo>
                    <a:pt x="166163" y="256099"/>
                  </a:lnTo>
                  <a:lnTo>
                    <a:pt x="175669" y="252006"/>
                  </a:lnTo>
                  <a:lnTo>
                    <a:pt x="184827" y="247245"/>
                  </a:lnTo>
                  <a:lnTo>
                    <a:pt x="193962" y="241887"/>
                  </a:lnTo>
                  <a:lnTo>
                    <a:pt x="203285" y="236052"/>
                  </a:lnTo>
                  <a:lnTo>
                    <a:pt x="212700" y="229861"/>
                  </a:lnTo>
                  <a:lnTo>
                    <a:pt x="221881" y="223412"/>
                  </a:lnTo>
                  <a:lnTo>
                    <a:pt x="230641" y="216778"/>
                  </a:lnTo>
                  <a:lnTo>
                    <a:pt x="238474" y="209851"/>
                  </a:lnTo>
                  <a:lnTo>
                    <a:pt x="244517" y="202362"/>
                  </a:lnTo>
                  <a:lnTo>
                    <a:pt x="248459" y="194215"/>
                  </a:lnTo>
                  <a:lnTo>
                    <a:pt x="250307" y="185624"/>
                  </a:lnTo>
                  <a:lnTo>
                    <a:pt x="250117" y="177010"/>
                  </a:lnTo>
                  <a:lnTo>
                    <a:pt x="248129" y="168638"/>
                  </a:lnTo>
                  <a:lnTo>
                    <a:pt x="244373" y="161069"/>
                  </a:lnTo>
                  <a:lnTo>
                    <a:pt x="238588" y="155203"/>
                  </a:lnTo>
                  <a:lnTo>
                    <a:pt x="230816" y="151381"/>
                  </a:lnTo>
                  <a:lnTo>
                    <a:pt x="221515" y="149614"/>
                  </a:lnTo>
                  <a:lnTo>
                    <a:pt x="211363" y="149858"/>
                  </a:lnTo>
                  <a:lnTo>
                    <a:pt x="200843" y="151877"/>
                  </a:lnTo>
                  <a:lnTo>
                    <a:pt x="190528" y="155484"/>
                  </a:lnTo>
                  <a:lnTo>
                    <a:pt x="181142" y="160637"/>
                  </a:lnTo>
                  <a:lnTo>
                    <a:pt x="172984" y="167176"/>
                  </a:lnTo>
                  <a:lnTo>
                    <a:pt x="165999" y="175004"/>
                  </a:lnTo>
                  <a:lnTo>
                    <a:pt x="159984" y="184161"/>
                  </a:lnTo>
                  <a:lnTo>
                    <a:pt x="154719" y="194539"/>
                  </a:lnTo>
                  <a:lnTo>
                    <a:pt x="150333" y="205761"/>
                  </a:lnTo>
                  <a:lnTo>
                    <a:pt x="147283" y="217286"/>
                  </a:lnTo>
                  <a:lnTo>
                    <a:pt x="145715" y="228777"/>
                  </a:lnTo>
                  <a:lnTo>
                    <a:pt x="145643" y="240101"/>
                  </a:lnTo>
                  <a:lnTo>
                    <a:pt x="147115" y="251238"/>
                  </a:lnTo>
                  <a:lnTo>
                    <a:pt x="150002" y="262206"/>
                  </a:lnTo>
                  <a:lnTo>
                    <a:pt x="154210" y="272877"/>
                  </a:lnTo>
                  <a:lnTo>
                    <a:pt x="159776" y="282977"/>
                  </a:lnTo>
                  <a:lnTo>
                    <a:pt x="166592" y="292390"/>
                  </a:lnTo>
                  <a:lnTo>
                    <a:pt x="174438" y="300678"/>
                  </a:lnTo>
                  <a:lnTo>
                    <a:pt x="183074" y="307034"/>
                  </a:lnTo>
                  <a:lnTo>
                    <a:pt x="192285" y="311190"/>
                  </a:lnTo>
                  <a:lnTo>
                    <a:pt x="201740" y="313182"/>
                  </a:lnTo>
                  <a:lnTo>
                    <a:pt x="211007" y="313089"/>
                  </a:lnTo>
                  <a:lnTo>
                    <a:pt x="219867" y="311177"/>
                  </a:lnTo>
                  <a:lnTo>
                    <a:pt x="228290" y="307811"/>
                  </a:lnTo>
                  <a:lnTo>
                    <a:pt x="236334" y="303352"/>
                  </a:lnTo>
                  <a:lnTo>
                    <a:pt x="244081" y="298101"/>
                  </a:lnTo>
                  <a:lnTo>
                    <a:pt x="251607" y="292291"/>
                  </a:lnTo>
                  <a:lnTo>
                    <a:pt x="258974" y="286094"/>
                  </a:lnTo>
                  <a:lnTo>
                    <a:pt x="266222" y="279634"/>
                  </a:lnTo>
                  <a:lnTo>
                    <a:pt x="273081" y="273109"/>
                  </a:lnTo>
                  <a:lnTo>
                    <a:pt x="279657" y="266049"/>
                  </a:lnTo>
                  <a:lnTo>
                    <a:pt x="286529" y="256720"/>
                  </a:lnTo>
                  <a:lnTo>
                    <a:pt x="294798" y="242156"/>
                  </a:lnTo>
                </a:path>
              </a:pathLst>
            </a:custGeom>
            <a:ln w="38099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951598" y="353296"/>
              <a:ext cx="147400" cy="156953"/>
            </a:xfrm>
            <a:custGeom>
              <a:avLst/>
              <a:gdLst/>
              <a:ahLst/>
              <a:cxnLst/>
              <a:rect l="0" t="0" r="0" b="0"/>
              <a:pathLst>
                <a:path w="147400" h="156953">
                  <a:moveTo>
                    <a:pt x="0" y="94757"/>
                  </a:moveTo>
                  <a:lnTo>
                    <a:pt x="2934" y="103558"/>
                  </a:lnTo>
                  <a:lnTo>
                    <a:pt x="5716" y="111905"/>
                  </a:lnTo>
                  <a:lnTo>
                    <a:pt x="8616" y="120604"/>
                  </a:lnTo>
                  <a:lnTo>
                    <a:pt x="11656" y="129725"/>
                  </a:lnTo>
                  <a:lnTo>
                    <a:pt x="14821" y="139219"/>
                  </a:lnTo>
                  <a:lnTo>
                    <a:pt x="18060" y="148932"/>
                  </a:lnTo>
                  <a:lnTo>
                    <a:pt x="20475" y="156004"/>
                  </a:lnTo>
                  <a:lnTo>
                    <a:pt x="21007" y="156952"/>
                  </a:lnTo>
                  <a:lnTo>
                    <a:pt x="20057" y="152854"/>
                  </a:lnTo>
                  <a:lnTo>
                    <a:pt x="18158" y="145505"/>
                  </a:lnTo>
                  <a:lnTo>
                    <a:pt x="15670" y="136391"/>
                  </a:lnTo>
                  <a:lnTo>
                    <a:pt x="12822" y="126419"/>
                  </a:lnTo>
                  <a:lnTo>
                    <a:pt x="10080" y="116063"/>
                  </a:lnTo>
                  <a:lnTo>
                    <a:pt x="8142" y="105549"/>
                  </a:lnTo>
                  <a:lnTo>
                    <a:pt x="7327" y="94986"/>
                  </a:lnTo>
                  <a:lnTo>
                    <a:pt x="7932" y="84579"/>
                  </a:lnTo>
                  <a:lnTo>
                    <a:pt x="10390" y="74653"/>
                  </a:lnTo>
                  <a:lnTo>
                    <a:pt x="14751" y="65346"/>
                  </a:lnTo>
                  <a:lnTo>
                    <a:pt x="20763" y="56788"/>
                  </a:lnTo>
                  <a:lnTo>
                    <a:pt x="28079" y="49185"/>
                  </a:lnTo>
                  <a:lnTo>
                    <a:pt x="36364" y="42552"/>
                  </a:lnTo>
                  <a:lnTo>
                    <a:pt x="45348" y="36757"/>
                  </a:lnTo>
                  <a:lnTo>
                    <a:pt x="54822" y="31623"/>
                  </a:lnTo>
                  <a:lnTo>
                    <a:pt x="64640" y="26981"/>
                  </a:lnTo>
                  <a:lnTo>
                    <a:pt x="74859" y="22691"/>
                  </a:lnTo>
                  <a:lnTo>
                    <a:pt x="85712" y="18649"/>
                  </a:lnTo>
                  <a:lnTo>
                    <a:pt x="97257" y="14783"/>
                  </a:lnTo>
                  <a:lnTo>
                    <a:pt x="108819" y="11190"/>
                  </a:lnTo>
                  <a:lnTo>
                    <a:pt x="120206" y="7774"/>
                  </a:lnTo>
                  <a:lnTo>
                    <a:pt x="132421" y="4234"/>
                  </a:lnTo>
                  <a:lnTo>
                    <a:pt x="147399" y="0"/>
                  </a:lnTo>
                </a:path>
              </a:pathLst>
            </a:custGeom>
            <a:ln w="38099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341153" y="363825"/>
              <a:ext cx="126342" cy="178237"/>
            </a:xfrm>
            <a:custGeom>
              <a:avLst/>
              <a:gdLst/>
              <a:ahLst/>
              <a:cxnLst/>
              <a:rect l="0" t="0" r="0" b="0"/>
              <a:pathLst>
                <a:path w="126342" h="178237">
                  <a:moveTo>
                    <a:pt x="0" y="73699"/>
                  </a:moveTo>
                  <a:lnTo>
                    <a:pt x="67" y="85368"/>
                  </a:lnTo>
                  <a:lnTo>
                    <a:pt x="707" y="95856"/>
                  </a:lnTo>
                  <a:lnTo>
                    <a:pt x="2004" y="106158"/>
                  </a:lnTo>
                  <a:lnTo>
                    <a:pt x="3863" y="116460"/>
                  </a:lnTo>
                  <a:lnTo>
                    <a:pt x="6179" y="126803"/>
                  </a:lnTo>
                  <a:lnTo>
                    <a:pt x="8851" y="137193"/>
                  </a:lnTo>
                  <a:lnTo>
                    <a:pt x="11947" y="147621"/>
                  </a:lnTo>
                  <a:lnTo>
                    <a:pt x="15702" y="158079"/>
                  </a:lnTo>
                  <a:lnTo>
                    <a:pt x="20171" y="168485"/>
                  </a:lnTo>
                  <a:lnTo>
                    <a:pt x="24548" y="176245"/>
                  </a:lnTo>
                  <a:lnTo>
                    <a:pt x="27330" y="178236"/>
                  </a:lnTo>
                  <a:lnTo>
                    <a:pt x="28036" y="175635"/>
                  </a:lnTo>
                  <a:lnTo>
                    <a:pt x="27164" y="169913"/>
                  </a:lnTo>
                  <a:lnTo>
                    <a:pt x="25282" y="161882"/>
                  </a:lnTo>
                  <a:lnTo>
                    <a:pt x="22787" y="152103"/>
                  </a:lnTo>
                  <a:lnTo>
                    <a:pt x="20084" y="140868"/>
                  </a:lnTo>
                  <a:lnTo>
                    <a:pt x="17626" y="128233"/>
                  </a:lnTo>
                  <a:lnTo>
                    <a:pt x="15637" y="114357"/>
                  </a:lnTo>
                  <a:lnTo>
                    <a:pt x="14466" y="99962"/>
                  </a:lnTo>
                  <a:lnTo>
                    <a:pt x="14659" y="86215"/>
                  </a:lnTo>
                  <a:lnTo>
                    <a:pt x="16384" y="73713"/>
                  </a:lnTo>
                  <a:lnTo>
                    <a:pt x="19491" y="62523"/>
                  </a:lnTo>
                  <a:lnTo>
                    <a:pt x="23710" y="52465"/>
                  </a:lnTo>
                  <a:lnTo>
                    <a:pt x="28772" y="43295"/>
                  </a:lnTo>
                  <a:lnTo>
                    <a:pt x="34609" y="34949"/>
                  </a:lnTo>
                  <a:lnTo>
                    <a:pt x="41350" y="27546"/>
                  </a:lnTo>
                  <a:lnTo>
                    <a:pt x="48998" y="21082"/>
                  </a:lnTo>
                  <a:lnTo>
                    <a:pt x="57590" y="15585"/>
                  </a:lnTo>
                  <a:lnTo>
                    <a:pt x="67268" y="11190"/>
                  </a:lnTo>
                  <a:lnTo>
                    <a:pt x="77986" y="7864"/>
                  </a:lnTo>
                  <a:lnTo>
                    <a:pt x="88973" y="5439"/>
                  </a:lnTo>
                  <a:lnTo>
                    <a:pt x="99903" y="3458"/>
                  </a:lnTo>
                  <a:lnTo>
                    <a:pt x="111737" y="1744"/>
                  </a:lnTo>
                  <a:lnTo>
                    <a:pt x="12634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504331" y="361414"/>
              <a:ext cx="131620" cy="148348"/>
            </a:xfrm>
            <a:custGeom>
              <a:avLst/>
              <a:gdLst/>
              <a:ahLst/>
              <a:cxnLst/>
              <a:rect l="0" t="0" r="0" b="0"/>
              <a:pathLst>
                <a:path w="131620" h="148348">
                  <a:moveTo>
                    <a:pt x="15806" y="76110"/>
                  </a:moveTo>
                  <a:lnTo>
                    <a:pt x="27474" y="73177"/>
                  </a:lnTo>
                  <a:lnTo>
                    <a:pt x="37963" y="70394"/>
                  </a:lnTo>
                  <a:lnTo>
                    <a:pt x="48265" y="67490"/>
                  </a:lnTo>
                  <a:lnTo>
                    <a:pt x="58566" y="64277"/>
                  </a:lnTo>
                  <a:lnTo>
                    <a:pt x="68909" y="60464"/>
                  </a:lnTo>
                  <a:lnTo>
                    <a:pt x="79285" y="55937"/>
                  </a:lnTo>
                  <a:lnTo>
                    <a:pt x="89195" y="50428"/>
                  </a:lnTo>
                  <a:lnTo>
                    <a:pt x="97708" y="43444"/>
                  </a:lnTo>
                  <a:lnTo>
                    <a:pt x="104410" y="34871"/>
                  </a:lnTo>
                  <a:lnTo>
                    <a:pt x="108737" y="25538"/>
                  </a:lnTo>
                  <a:lnTo>
                    <a:pt x="109760" y="16961"/>
                  </a:lnTo>
                  <a:lnTo>
                    <a:pt x="107297" y="9948"/>
                  </a:lnTo>
                  <a:lnTo>
                    <a:pt x="101931" y="4770"/>
                  </a:lnTo>
                  <a:lnTo>
                    <a:pt x="94601" y="1513"/>
                  </a:lnTo>
                  <a:lnTo>
                    <a:pt x="86056" y="0"/>
                  </a:lnTo>
                  <a:lnTo>
                    <a:pt x="76937" y="67"/>
                  </a:lnTo>
                  <a:lnTo>
                    <a:pt x="67838" y="1684"/>
                  </a:lnTo>
                  <a:lnTo>
                    <a:pt x="59063" y="4688"/>
                  </a:lnTo>
                  <a:lnTo>
                    <a:pt x="50682" y="8818"/>
                  </a:lnTo>
                  <a:lnTo>
                    <a:pt x="42660" y="13805"/>
                  </a:lnTo>
                  <a:lnTo>
                    <a:pt x="34929" y="19422"/>
                  </a:lnTo>
                  <a:lnTo>
                    <a:pt x="27582" y="25649"/>
                  </a:lnTo>
                  <a:lnTo>
                    <a:pt x="20866" y="32661"/>
                  </a:lnTo>
                  <a:lnTo>
                    <a:pt x="14868" y="40494"/>
                  </a:lnTo>
                  <a:lnTo>
                    <a:pt x="9688" y="49213"/>
                  </a:lnTo>
                  <a:lnTo>
                    <a:pt x="5505" y="58976"/>
                  </a:lnTo>
                  <a:lnTo>
                    <a:pt x="2332" y="69761"/>
                  </a:lnTo>
                  <a:lnTo>
                    <a:pt x="354" y="81088"/>
                  </a:lnTo>
                  <a:lnTo>
                    <a:pt x="0" y="92151"/>
                  </a:lnTo>
                  <a:lnTo>
                    <a:pt x="1355" y="102514"/>
                  </a:lnTo>
                  <a:lnTo>
                    <a:pt x="4215" y="112096"/>
                  </a:lnTo>
                  <a:lnTo>
                    <a:pt x="8267" y="120993"/>
                  </a:lnTo>
                  <a:lnTo>
                    <a:pt x="13222" y="129333"/>
                  </a:lnTo>
                  <a:lnTo>
                    <a:pt x="19157" y="136766"/>
                  </a:lnTo>
                  <a:lnTo>
                    <a:pt x="26496" y="142481"/>
                  </a:lnTo>
                  <a:lnTo>
                    <a:pt x="35355" y="146178"/>
                  </a:lnTo>
                  <a:lnTo>
                    <a:pt x="45405" y="148017"/>
                  </a:lnTo>
                  <a:lnTo>
                    <a:pt x="56068" y="148347"/>
                  </a:lnTo>
                  <a:lnTo>
                    <a:pt x="66940" y="147533"/>
                  </a:lnTo>
                  <a:lnTo>
                    <a:pt x="77757" y="145849"/>
                  </a:lnTo>
                  <a:lnTo>
                    <a:pt x="89587" y="143203"/>
                  </a:lnTo>
                  <a:lnTo>
                    <a:pt x="105699" y="138253"/>
                  </a:lnTo>
                  <a:lnTo>
                    <a:pt x="131619" y="12875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703933" y="397042"/>
              <a:ext cx="174173" cy="125996"/>
            </a:xfrm>
            <a:custGeom>
              <a:avLst/>
              <a:gdLst/>
              <a:ahLst/>
              <a:cxnLst/>
              <a:rect l="0" t="0" r="0" b="0"/>
              <a:pathLst>
                <a:path w="174173" h="125996">
                  <a:moveTo>
                    <a:pt x="68888" y="72068"/>
                  </a:moveTo>
                  <a:lnTo>
                    <a:pt x="77488" y="68933"/>
                  </a:lnTo>
                  <a:lnTo>
                    <a:pt x="83914" y="64230"/>
                  </a:lnTo>
                  <a:lnTo>
                    <a:pt x="88714" y="57450"/>
                  </a:lnTo>
                  <a:lnTo>
                    <a:pt x="91910" y="49176"/>
                  </a:lnTo>
                  <a:lnTo>
                    <a:pt x="93159" y="40358"/>
                  </a:lnTo>
                  <a:lnTo>
                    <a:pt x="92441" y="31606"/>
                  </a:lnTo>
                  <a:lnTo>
                    <a:pt x="89859" y="23321"/>
                  </a:lnTo>
                  <a:lnTo>
                    <a:pt x="85470" y="15850"/>
                  </a:lnTo>
                  <a:lnTo>
                    <a:pt x="79486" y="9294"/>
                  </a:lnTo>
                  <a:lnTo>
                    <a:pt x="72216" y="4048"/>
                  </a:lnTo>
                  <a:lnTo>
                    <a:pt x="63975" y="873"/>
                  </a:lnTo>
                  <a:lnTo>
                    <a:pt x="55038" y="0"/>
                  </a:lnTo>
                  <a:lnTo>
                    <a:pt x="45938" y="1363"/>
                  </a:lnTo>
                  <a:lnTo>
                    <a:pt x="37442" y="4860"/>
                  </a:lnTo>
                  <a:lnTo>
                    <a:pt x="29917" y="10211"/>
                  </a:lnTo>
                  <a:lnTo>
                    <a:pt x="23375" y="17038"/>
                  </a:lnTo>
                  <a:lnTo>
                    <a:pt x="17664" y="24975"/>
                  </a:lnTo>
                  <a:lnTo>
                    <a:pt x="12603" y="33718"/>
                  </a:lnTo>
                  <a:lnTo>
                    <a:pt x="8185" y="43196"/>
                  </a:lnTo>
                  <a:lnTo>
                    <a:pt x="4581" y="53542"/>
                  </a:lnTo>
                  <a:lnTo>
                    <a:pt x="1828" y="64753"/>
                  </a:lnTo>
                  <a:lnTo>
                    <a:pt x="147" y="76384"/>
                  </a:lnTo>
                  <a:lnTo>
                    <a:pt x="0" y="87658"/>
                  </a:lnTo>
                  <a:lnTo>
                    <a:pt x="1507" y="98157"/>
                  </a:lnTo>
                  <a:lnTo>
                    <a:pt x="4809" y="107494"/>
                  </a:lnTo>
                  <a:lnTo>
                    <a:pt x="10224" y="115161"/>
                  </a:lnTo>
                  <a:lnTo>
                    <a:pt x="17706" y="121041"/>
                  </a:lnTo>
                  <a:lnTo>
                    <a:pt x="26458" y="124852"/>
                  </a:lnTo>
                  <a:lnTo>
                    <a:pt x="35169" y="125995"/>
                  </a:lnTo>
                  <a:lnTo>
                    <a:pt x="43096" y="124394"/>
                  </a:lnTo>
                  <a:lnTo>
                    <a:pt x="50209" y="120405"/>
                  </a:lnTo>
                  <a:lnTo>
                    <a:pt x="56901" y="114532"/>
                  </a:lnTo>
                  <a:lnTo>
                    <a:pt x="63467" y="107249"/>
                  </a:lnTo>
                  <a:lnTo>
                    <a:pt x="69725" y="98787"/>
                  </a:lnTo>
                  <a:lnTo>
                    <a:pt x="75109" y="89139"/>
                  </a:lnTo>
                  <a:lnTo>
                    <a:pt x="79382" y="78426"/>
                  </a:lnTo>
                  <a:lnTo>
                    <a:pt x="83150" y="68050"/>
                  </a:lnTo>
                  <a:lnTo>
                    <a:pt x="87458" y="61643"/>
                  </a:lnTo>
                  <a:lnTo>
                    <a:pt x="92125" y="61066"/>
                  </a:lnTo>
                  <a:lnTo>
                    <a:pt x="96432" y="64498"/>
                  </a:lnTo>
                  <a:lnTo>
                    <a:pt x="100512" y="70255"/>
                  </a:lnTo>
                  <a:lnTo>
                    <a:pt x="104835" y="77125"/>
                  </a:lnTo>
                  <a:lnTo>
                    <a:pt x="109654" y="84413"/>
                  </a:lnTo>
                  <a:lnTo>
                    <a:pt x="115166" y="91632"/>
                  </a:lnTo>
                  <a:lnTo>
                    <a:pt x="121608" y="98347"/>
                  </a:lnTo>
                  <a:lnTo>
                    <a:pt x="129002" y="104386"/>
                  </a:lnTo>
                  <a:lnTo>
                    <a:pt x="136956" y="109631"/>
                  </a:lnTo>
                  <a:lnTo>
                    <a:pt x="145651" y="114428"/>
                  </a:lnTo>
                  <a:lnTo>
                    <a:pt x="156968" y="119195"/>
                  </a:lnTo>
                  <a:lnTo>
                    <a:pt x="174172" y="124710"/>
                  </a:lnTo>
                </a:path>
              </a:pathLst>
            </a:custGeom>
            <a:ln w="38099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862557" y="215395"/>
              <a:ext cx="152420" cy="306358"/>
            </a:xfrm>
            <a:custGeom>
              <a:avLst/>
              <a:gdLst/>
              <a:ahLst/>
              <a:cxnLst/>
              <a:rect l="0" t="0" r="0" b="0"/>
              <a:pathLst>
                <a:path w="152420" h="306358">
                  <a:moveTo>
                    <a:pt x="89248" y="274772"/>
                  </a:moveTo>
                  <a:lnTo>
                    <a:pt x="92048" y="265970"/>
                  </a:lnTo>
                  <a:lnTo>
                    <a:pt x="93550" y="257624"/>
                  </a:lnTo>
                  <a:lnTo>
                    <a:pt x="93851" y="248930"/>
                  </a:lnTo>
                  <a:lnTo>
                    <a:pt x="93000" y="239982"/>
                  </a:lnTo>
                  <a:lnTo>
                    <a:pt x="90883" y="231135"/>
                  </a:lnTo>
                  <a:lnTo>
                    <a:pt x="87552" y="222605"/>
                  </a:lnTo>
                  <a:lnTo>
                    <a:pt x="82872" y="214762"/>
                  </a:lnTo>
                  <a:lnTo>
                    <a:pt x="76455" y="208182"/>
                  </a:lnTo>
                  <a:lnTo>
                    <a:pt x="68260" y="203067"/>
                  </a:lnTo>
                  <a:lnTo>
                    <a:pt x="58843" y="199618"/>
                  </a:lnTo>
                  <a:lnTo>
                    <a:pt x="49146" y="198194"/>
                  </a:lnTo>
                  <a:lnTo>
                    <a:pt x="39745" y="198798"/>
                  </a:lnTo>
                  <a:lnTo>
                    <a:pt x="30996" y="201303"/>
                  </a:lnTo>
                  <a:lnTo>
                    <a:pt x="23199" y="205642"/>
                  </a:lnTo>
                  <a:lnTo>
                    <a:pt x="16409" y="211600"/>
                  </a:lnTo>
                  <a:lnTo>
                    <a:pt x="10664" y="219021"/>
                  </a:lnTo>
                  <a:lnTo>
                    <a:pt x="6088" y="227896"/>
                  </a:lnTo>
                  <a:lnTo>
                    <a:pt x="2643" y="238077"/>
                  </a:lnTo>
                  <a:lnTo>
                    <a:pt x="480" y="248996"/>
                  </a:lnTo>
                  <a:lnTo>
                    <a:pt x="0" y="259785"/>
                  </a:lnTo>
                  <a:lnTo>
                    <a:pt x="1280" y="269949"/>
                  </a:lnTo>
                  <a:lnTo>
                    <a:pt x="4428" y="278889"/>
                  </a:lnTo>
                  <a:lnTo>
                    <a:pt x="9739" y="285758"/>
                  </a:lnTo>
                  <a:lnTo>
                    <a:pt x="17161" y="290288"/>
                  </a:lnTo>
                  <a:lnTo>
                    <a:pt x="26211" y="292380"/>
                  </a:lnTo>
                  <a:lnTo>
                    <a:pt x="36187" y="291829"/>
                  </a:lnTo>
                  <a:lnTo>
                    <a:pt x="46586" y="288795"/>
                  </a:lnTo>
                  <a:lnTo>
                    <a:pt x="56819" y="283694"/>
                  </a:lnTo>
                  <a:lnTo>
                    <a:pt x="66149" y="276999"/>
                  </a:lnTo>
                  <a:lnTo>
                    <a:pt x="74269" y="269129"/>
                  </a:lnTo>
                  <a:lnTo>
                    <a:pt x="81229" y="260256"/>
                  </a:lnTo>
                  <a:lnTo>
                    <a:pt x="87227" y="250324"/>
                  </a:lnTo>
                  <a:lnTo>
                    <a:pt x="92484" y="239380"/>
                  </a:lnTo>
                  <a:lnTo>
                    <a:pt x="97036" y="227421"/>
                  </a:lnTo>
                  <a:lnTo>
                    <a:pt x="100729" y="214330"/>
                  </a:lnTo>
                  <a:lnTo>
                    <a:pt x="103552" y="200148"/>
                  </a:lnTo>
                  <a:lnTo>
                    <a:pt x="105619" y="185047"/>
                  </a:lnTo>
                  <a:lnTo>
                    <a:pt x="107090" y="169233"/>
                  </a:lnTo>
                  <a:lnTo>
                    <a:pt x="108117" y="152891"/>
                  </a:lnTo>
                  <a:lnTo>
                    <a:pt x="108824" y="136172"/>
                  </a:lnTo>
                  <a:lnTo>
                    <a:pt x="109307" y="119189"/>
                  </a:lnTo>
                  <a:lnTo>
                    <a:pt x="109629" y="102033"/>
                  </a:lnTo>
                  <a:lnTo>
                    <a:pt x="109678" y="85089"/>
                  </a:lnTo>
                  <a:lnTo>
                    <a:pt x="109178" y="69012"/>
                  </a:lnTo>
                  <a:lnTo>
                    <a:pt x="108025" y="54083"/>
                  </a:lnTo>
                  <a:lnTo>
                    <a:pt x="106267" y="40091"/>
                  </a:lnTo>
                  <a:lnTo>
                    <a:pt x="104015" y="26541"/>
                  </a:lnTo>
                  <a:lnTo>
                    <a:pt x="101383" y="13175"/>
                  </a:lnTo>
                  <a:lnTo>
                    <a:pt x="98327" y="2944"/>
                  </a:lnTo>
                  <a:lnTo>
                    <a:pt x="95263" y="0"/>
                  </a:lnTo>
                  <a:lnTo>
                    <a:pt x="93030" y="3639"/>
                  </a:lnTo>
                  <a:lnTo>
                    <a:pt x="91609" y="11974"/>
                  </a:lnTo>
                  <a:lnTo>
                    <a:pt x="90902" y="23619"/>
                  </a:lnTo>
                  <a:lnTo>
                    <a:pt x="91009" y="37807"/>
                  </a:lnTo>
                  <a:lnTo>
                    <a:pt x="91926" y="53955"/>
                  </a:lnTo>
                  <a:lnTo>
                    <a:pt x="93539" y="71401"/>
                  </a:lnTo>
                  <a:lnTo>
                    <a:pt x="95701" y="89434"/>
                  </a:lnTo>
                  <a:lnTo>
                    <a:pt x="98270" y="107607"/>
                  </a:lnTo>
                  <a:lnTo>
                    <a:pt x="101132" y="125561"/>
                  </a:lnTo>
                  <a:lnTo>
                    <a:pt x="104200" y="142926"/>
                  </a:lnTo>
                  <a:lnTo>
                    <a:pt x="107410" y="159571"/>
                  </a:lnTo>
                  <a:lnTo>
                    <a:pt x="110717" y="175547"/>
                  </a:lnTo>
                  <a:lnTo>
                    <a:pt x="114090" y="190976"/>
                  </a:lnTo>
                  <a:lnTo>
                    <a:pt x="117514" y="205987"/>
                  </a:lnTo>
                  <a:lnTo>
                    <a:pt x="121134" y="220528"/>
                  </a:lnTo>
                  <a:lnTo>
                    <a:pt x="125252" y="234381"/>
                  </a:lnTo>
                  <a:lnTo>
                    <a:pt x="129978" y="247471"/>
                  </a:lnTo>
                  <a:lnTo>
                    <a:pt x="134970" y="259620"/>
                  </a:lnTo>
                  <a:lnTo>
                    <a:pt x="140007" y="271761"/>
                  </a:lnTo>
                  <a:lnTo>
                    <a:pt x="145534" y="286078"/>
                  </a:lnTo>
                  <a:lnTo>
                    <a:pt x="152419" y="306357"/>
                  </a:lnTo>
                </a:path>
              </a:pathLst>
            </a:custGeom>
            <a:ln w="38099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278189" y="344179"/>
              <a:ext cx="368498" cy="142650"/>
            </a:xfrm>
            <a:custGeom>
              <a:avLst/>
              <a:gdLst/>
              <a:ahLst/>
              <a:cxnLst/>
              <a:rect l="0" t="0" r="0" b="0"/>
              <a:pathLst>
                <a:path w="368498" h="142650">
                  <a:moveTo>
                    <a:pt x="0" y="40703"/>
                  </a:moveTo>
                  <a:lnTo>
                    <a:pt x="2867" y="52438"/>
                  </a:lnTo>
                  <a:lnTo>
                    <a:pt x="5008" y="63567"/>
                  </a:lnTo>
                  <a:lnTo>
                    <a:pt x="6616" y="75161"/>
                  </a:lnTo>
                  <a:lnTo>
                    <a:pt x="7969" y="87149"/>
                  </a:lnTo>
                  <a:lnTo>
                    <a:pt x="9467" y="99161"/>
                  </a:lnTo>
                  <a:lnTo>
                    <a:pt x="11290" y="110892"/>
                  </a:lnTo>
                  <a:lnTo>
                    <a:pt x="12510" y="119774"/>
                  </a:lnTo>
                  <a:lnTo>
                    <a:pt x="12051" y="122698"/>
                  </a:lnTo>
                  <a:lnTo>
                    <a:pt x="10451" y="120711"/>
                  </a:lnTo>
                  <a:lnTo>
                    <a:pt x="8338" y="115181"/>
                  </a:lnTo>
                  <a:lnTo>
                    <a:pt x="6277" y="106709"/>
                  </a:lnTo>
                  <a:lnTo>
                    <a:pt x="4553" y="95804"/>
                  </a:lnTo>
                  <a:lnTo>
                    <a:pt x="3391" y="83158"/>
                  </a:lnTo>
                  <a:lnTo>
                    <a:pt x="3058" y="69564"/>
                  </a:lnTo>
                  <a:lnTo>
                    <a:pt x="3620" y="55563"/>
                  </a:lnTo>
                  <a:lnTo>
                    <a:pt x="5303" y="41916"/>
                  </a:lnTo>
                  <a:lnTo>
                    <a:pt x="8559" y="29667"/>
                  </a:lnTo>
                  <a:lnTo>
                    <a:pt x="13486" y="19262"/>
                  </a:lnTo>
                  <a:lnTo>
                    <a:pt x="19726" y="11108"/>
                  </a:lnTo>
                  <a:lnTo>
                    <a:pt x="26671" y="5822"/>
                  </a:lnTo>
                  <a:lnTo>
                    <a:pt x="33893" y="3452"/>
                  </a:lnTo>
                  <a:lnTo>
                    <a:pt x="41179" y="3604"/>
                  </a:lnTo>
                  <a:lnTo>
                    <a:pt x="48444" y="5740"/>
                  </a:lnTo>
                  <a:lnTo>
                    <a:pt x="55655" y="9362"/>
                  </a:lnTo>
                  <a:lnTo>
                    <a:pt x="62649" y="14381"/>
                  </a:lnTo>
                  <a:lnTo>
                    <a:pt x="69127" y="21096"/>
                  </a:lnTo>
                  <a:lnTo>
                    <a:pt x="74963" y="29536"/>
                  </a:lnTo>
                  <a:lnTo>
                    <a:pt x="80036" y="39474"/>
                  </a:lnTo>
                  <a:lnTo>
                    <a:pt x="84145" y="50593"/>
                  </a:lnTo>
                  <a:lnTo>
                    <a:pt x="87284" y="62505"/>
                  </a:lnTo>
                  <a:lnTo>
                    <a:pt x="89720" y="71827"/>
                  </a:lnTo>
                  <a:lnTo>
                    <a:pt x="91786" y="74176"/>
                  </a:lnTo>
                  <a:lnTo>
                    <a:pt x="93682" y="70177"/>
                  </a:lnTo>
                  <a:lnTo>
                    <a:pt x="95694" y="61652"/>
                  </a:lnTo>
                  <a:lnTo>
                    <a:pt x="98139" y="50581"/>
                  </a:lnTo>
                  <a:lnTo>
                    <a:pt x="101351" y="38918"/>
                  </a:lnTo>
                  <a:lnTo>
                    <a:pt x="105425" y="27757"/>
                  </a:lnTo>
                  <a:lnTo>
                    <a:pt x="110441" y="18108"/>
                  </a:lnTo>
                  <a:lnTo>
                    <a:pt x="116552" y="11192"/>
                  </a:lnTo>
                  <a:lnTo>
                    <a:pt x="123729" y="7389"/>
                  </a:lnTo>
                  <a:lnTo>
                    <a:pt x="131649" y="6406"/>
                  </a:lnTo>
                  <a:lnTo>
                    <a:pt x="139802" y="7696"/>
                  </a:lnTo>
                  <a:lnTo>
                    <a:pt x="147869" y="10709"/>
                  </a:lnTo>
                  <a:lnTo>
                    <a:pt x="155573" y="15301"/>
                  </a:lnTo>
                  <a:lnTo>
                    <a:pt x="162593" y="21720"/>
                  </a:lnTo>
                  <a:lnTo>
                    <a:pt x="168830" y="29953"/>
                  </a:lnTo>
                  <a:lnTo>
                    <a:pt x="174357" y="39580"/>
                  </a:lnTo>
                  <a:lnTo>
                    <a:pt x="179311" y="49958"/>
                  </a:lnTo>
                  <a:lnTo>
                    <a:pt x="183833" y="60642"/>
                  </a:lnTo>
                  <a:lnTo>
                    <a:pt x="188043" y="71409"/>
                  </a:lnTo>
                  <a:lnTo>
                    <a:pt x="192030" y="82164"/>
                  </a:lnTo>
                  <a:lnTo>
                    <a:pt x="195869" y="92854"/>
                  </a:lnTo>
                  <a:lnTo>
                    <a:pt x="199794" y="102652"/>
                  </a:lnTo>
                  <a:lnTo>
                    <a:pt x="204955" y="109784"/>
                  </a:lnTo>
                  <a:lnTo>
                    <a:pt x="211905" y="113484"/>
                  </a:lnTo>
                  <a:lnTo>
                    <a:pt x="219570" y="114433"/>
                  </a:lnTo>
                  <a:lnTo>
                    <a:pt x="227712" y="113602"/>
                  </a:lnTo>
                  <a:lnTo>
                    <a:pt x="236184" y="111537"/>
                  </a:lnTo>
                  <a:lnTo>
                    <a:pt x="244649" y="108367"/>
                  </a:lnTo>
                  <a:lnTo>
                    <a:pt x="252904" y="104221"/>
                  </a:lnTo>
                  <a:lnTo>
                    <a:pt x="261055" y="99444"/>
                  </a:lnTo>
                  <a:lnTo>
                    <a:pt x="269432" y="94532"/>
                  </a:lnTo>
                  <a:lnTo>
                    <a:pt x="278212" y="89773"/>
                  </a:lnTo>
                  <a:lnTo>
                    <a:pt x="287412" y="85100"/>
                  </a:lnTo>
                  <a:lnTo>
                    <a:pt x="296973" y="80201"/>
                  </a:lnTo>
                  <a:lnTo>
                    <a:pt x="306807" y="74900"/>
                  </a:lnTo>
                  <a:lnTo>
                    <a:pt x="316513" y="69016"/>
                  </a:lnTo>
                  <a:lnTo>
                    <a:pt x="325416" y="62301"/>
                  </a:lnTo>
                  <a:lnTo>
                    <a:pt x="333202" y="54709"/>
                  </a:lnTo>
                  <a:lnTo>
                    <a:pt x="339408" y="46507"/>
                  </a:lnTo>
                  <a:lnTo>
                    <a:pt x="343297" y="38163"/>
                  </a:lnTo>
                  <a:lnTo>
                    <a:pt x="344680" y="29966"/>
                  </a:lnTo>
                  <a:lnTo>
                    <a:pt x="343677" y="22176"/>
                  </a:lnTo>
                  <a:lnTo>
                    <a:pt x="340427" y="15098"/>
                  </a:lnTo>
                  <a:lnTo>
                    <a:pt x="335246" y="8835"/>
                  </a:lnTo>
                  <a:lnTo>
                    <a:pt x="328534" y="3801"/>
                  </a:lnTo>
                  <a:lnTo>
                    <a:pt x="320676" y="774"/>
                  </a:lnTo>
                  <a:lnTo>
                    <a:pt x="311993" y="0"/>
                  </a:lnTo>
                  <a:lnTo>
                    <a:pt x="302896" y="1260"/>
                  </a:lnTo>
                  <a:lnTo>
                    <a:pt x="293871" y="4156"/>
                  </a:lnTo>
                  <a:lnTo>
                    <a:pt x="285177" y="8295"/>
                  </a:lnTo>
                  <a:lnTo>
                    <a:pt x="277036" y="13665"/>
                  </a:lnTo>
                  <a:lnTo>
                    <a:pt x="269712" y="20616"/>
                  </a:lnTo>
                  <a:lnTo>
                    <a:pt x="263272" y="29215"/>
                  </a:lnTo>
                  <a:lnTo>
                    <a:pt x="257777" y="39259"/>
                  </a:lnTo>
                  <a:lnTo>
                    <a:pt x="253376" y="50450"/>
                  </a:lnTo>
                  <a:lnTo>
                    <a:pt x="250052" y="62494"/>
                  </a:lnTo>
                  <a:lnTo>
                    <a:pt x="247971" y="74987"/>
                  </a:lnTo>
                  <a:lnTo>
                    <a:pt x="247548" y="87440"/>
                  </a:lnTo>
                  <a:lnTo>
                    <a:pt x="248861" y="99579"/>
                  </a:lnTo>
                  <a:lnTo>
                    <a:pt x="251862" y="111017"/>
                  </a:lnTo>
                  <a:lnTo>
                    <a:pt x="256542" y="121173"/>
                  </a:lnTo>
                  <a:lnTo>
                    <a:pt x="262727" y="129841"/>
                  </a:lnTo>
                  <a:lnTo>
                    <a:pt x="270132" y="136661"/>
                  </a:lnTo>
                  <a:lnTo>
                    <a:pt x="278465" y="140970"/>
                  </a:lnTo>
                  <a:lnTo>
                    <a:pt x="287473" y="142649"/>
                  </a:lnTo>
                  <a:lnTo>
                    <a:pt x="296961" y="142184"/>
                  </a:lnTo>
                  <a:lnTo>
                    <a:pt x="306782" y="140362"/>
                  </a:lnTo>
                  <a:lnTo>
                    <a:pt x="316822" y="137775"/>
                  </a:lnTo>
                  <a:lnTo>
                    <a:pt x="326748" y="134731"/>
                  </a:lnTo>
                  <a:lnTo>
                    <a:pt x="337071" y="130944"/>
                  </a:lnTo>
                  <a:lnTo>
                    <a:pt x="349818" y="124973"/>
                  </a:lnTo>
                  <a:lnTo>
                    <a:pt x="368497" y="11440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855980" y="350836"/>
              <a:ext cx="169733" cy="135097"/>
            </a:xfrm>
            <a:custGeom>
              <a:avLst/>
              <a:gdLst/>
              <a:ahLst/>
              <a:cxnLst/>
              <a:rect l="0" t="0" r="0" b="0"/>
              <a:pathLst>
                <a:path w="169733" h="135097">
                  <a:moveTo>
                    <a:pt x="106561" y="76160"/>
                  </a:moveTo>
                  <a:lnTo>
                    <a:pt x="106427" y="64559"/>
                  </a:lnTo>
                  <a:lnTo>
                    <a:pt x="105147" y="54710"/>
                  </a:lnTo>
                  <a:lnTo>
                    <a:pt x="102554" y="45705"/>
                  </a:lnTo>
                  <a:lnTo>
                    <a:pt x="98834" y="37263"/>
                  </a:lnTo>
                  <a:lnTo>
                    <a:pt x="94201" y="29236"/>
                  </a:lnTo>
                  <a:lnTo>
                    <a:pt x="88859" y="21522"/>
                  </a:lnTo>
                  <a:lnTo>
                    <a:pt x="82666" y="14363"/>
                  </a:lnTo>
                  <a:lnTo>
                    <a:pt x="75155" y="8309"/>
                  </a:lnTo>
                  <a:lnTo>
                    <a:pt x="66187" y="3585"/>
                  </a:lnTo>
                  <a:lnTo>
                    <a:pt x="56234" y="583"/>
                  </a:lnTo>
                  <a:lnTo>
                    <a:pt x="46168" y="0"/>
                  </a:lnTo>
                  <a:lnTo>
                    <a:pt x="36517" y="1988"/>
                  </a:lnTo>
                  <a:lnTo>
                    <a:pt x="27598" y="6409"/>
                  </a:lnTo>
                  <a:lnTo>
                    <a:pt x="19687" y="13106"/>
                  </a:lnTo>
                  <a:lnTo>
                    <a:pt x="12825" y="21751"/>
                  </a:lnTo>
                  <a:lnTo>
                    <a:pt x="7201" y="31773"/>
                  </a:lnTo>
                  <a:lnTo>
                    <a:pt x="3238" y="42475"/>
                  </a:lnTo>
                  <a:lnTo>
                    <a:pt x="1010" y="53409"/>
                  </a:lnTo>
                  <a:lnTo>
                    <a:pt x="138" y="64528"/>
                  </a:lnTo>
                  <a:lnTo>
                    <a:pt x="0" y="76058"/>
                  </a:lnTo>
                  <a:lnTo>
                    <a:pt x="174" y="88098"/>
                  </a:lnTo>
                  <a:lnTo>
                    <a:pt x="932" y="100134"/>
                  </a:lnTo>
                  <a:lnTo>
                    <a:pt x="3103" y="111157"/>
                  </a:lnTo>
                  <a:lnTo>
                    <a:pt x="7047" y="120668"/>
                  </a:lnTo>
                  <a:lnTo>
                    <a:pt x="12663" y="128188"/>
                  </a:lnTo>
                  <a:lnTo>
                    <a:pt x="19654" y="133033"/>
                  </a:lnTo>
                  <a:lnTo>
                    <a:pt x="27684" y="135096"/>
                  </a:lnTo>
                  <a:lnTo>
                    <a:pt x="36143" y="134564"/>
                  </a:lnTo>
                  <a:lnTo>
                    <a:pt x="44194" y="131640"/>
                  </a:lnTo>
                  <a:lnTo>
                    <a:pt x="51413" y="126675"/>
                  </a:lnTo>
                  <a:lnTo>
                    <a:pt x="57747" y="119940"/>
                  </a:lnTo>
                  <a:lnTo>
                    <a:pt x="63316" y="111534"/>
                  </a:lnTo>
                  <a:lnTo>
                    <a:pt x="68301" y="101696"/>
                  </a:lnTo>
                  <a:lnTo>
                    <a:pt x="73381" y="91944"/>
                  </a:lnTo>
                  <a:lnTo>
                    <a:pt x="79600" y="85998"/>
                  </a:lnTo>
                  <a:lnTo>
                    <a:pt x="86891" y="85733"/>
                  </a:lnTo>
                  <a:lnTo>
                    <a:pt x="94606" y="89354"/>
                  </a:lnTo>
                  <a:lnTo>
                    <a:pt x="102736" y="95054"/>
                  </a:lnTo>
                  <a:lnTo>
                    <a:pt x="111358" y="101342"/>
                  </a:lnTo>
                  <a:lnTo>
                    <a:pt x="120443" y="107417"/>
                  </a:lnTo>
                  <a:lnTo>
                    <a:pt x="129650" y="112852"/>
                  </a:lnTo>
                  <a:lnTo>
                    <a:pt x="139379" y="117879"/>
                  </a:lnTo>
                  <a:lnTo>
                    <a:pt x="151598" y="122925"/>
                  </a:lnTo>
                  <a:lnTo>
                    <a:pt x="169732" y="128802"/>
                  </a:lnTo>
                </a:path>
              </a:pathLst>
            </a:custGeom>
            <a:ln w="38099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5281259" y="327636"/>
              <a:ext cx="141757" cy="180786"/>
            </a:xfrm>
            <a:custGeom>
              <a:avLst/>
              <a:gdLst/>
              <a:ahLst/>
              <a:cxnLst/>
              <a:rect l="0" t="0" r="0" b="0"/>
              <a:pathLst>
                <a:path w="141757" h="180786">
                  <a:moveTo>
                    <a:pt x="102422" y="4603"/>
                  </a:moveTo>
                  <a:lnTo>
                    <a:pt x="93620" y="1804"/>
                  </a:lnTo>
                  <a:lnTo>
                    <a:pt x="85274" y="302"/>
                  </a:lnTo>
                  <a:lnTo>
                    <a:pt x="76575" y="0"/>
                  </a:lnTo>
                  <a:lnTo>
                    <a:pt x="67454" y="852"/>
                  </a:lnTo>
                  <a:lnTo>
                    <a:pt x="57959" y="2968"/>
                  </a:lnTo>
                  <a:lnTo>
                    <a:pt x="48172" y="6290"/>
                  </a:lnTo>
                  <a:lnTo>
                    <a:pt x="38331" y="10625"/>
                  </a:lnTo>
                  <a:lnTo>
                    <a:pt x="28805" y="15745"/>
                  </a:lnTo>
                  <a:lnTo>
                    <a:pt x="19786" y="21447"/>
                  </a:lnTo>
                  <a:lnTo>
                    <a:pt x="11765" y="27732"/>
                  </a:lnTo>
                  <a:lnTo>
                    <a:pt x="5589" y="34781"/>
                  </a:lnTo>
                  <a:lnTo>
                    <a:pt x="1565" y="42620"/>
                  </a:lnTo>
                  <a:lnTo>
                    <a:pt x="0" y="50664"/>
                  </a:lnTo>
                  <a:lnTo>
                    <a:pt x="1444" y="57845"/>
                  </a:lnTo>
                  <a:lnTo>
                    <a:pt x="5895" y="63637"/>
                  </a:lnTo>
                  <a:lnTo>
                    <a:pt x="12764" y="68185"/>
                  </a:lnTo>
                  <a:lnTo>
                    <a:pt x="21184" y="72011"/>
                  </a:lnTo>
                  <a:lnTo>
                    <a:pt x="30504" y="75511"/>
                  </a:lnTo>
                  <a:lnTo>
                    <a:pt x="40333" y="78898"/>
                  </a:lnTo>
                  <a:lnTo>
                    <a:pt x="50448" y="82267"/>
                  </a:lnTo>
                  <a:lnTo>
                    <a:pt x="60727" y="85654"/>
                  </a:lnTo>
                  <a:lnTo>
                    <a:pt x="71103" y="89067"/>
                  </a:lnTo>
                  <a:lnTo>
                    <a:pt x="81536" y="92505"/>
                  </a:lnTo>
                  <a:lnTo>
                    <a:pt x="92000" y="95968"/>
                  </a:lnTo>
                  <a:lnTo>
                    <a:pt x="102317" y="99614"/>
                  </a:lnTo>
                  <a:lnTo>
                    <a:pt x="112172" y="103747"/>
                  </a:lnTo>
                  <a:lnTo>
                    <a:pt x="121417" y="108498"/>
                  </a:lnTo>
                  <a:lnTo>
                    <a:pt x="129591" y="113994"/>
                  </a:lnTo>
                  <a:lnTo>
                    <a:pt x="135871" y="120440"/>
                  </a:lnTo>
                  <a:lnTo>
                    <a:pt x="139970" y="127849"/>
                  </a:lnTo>
                  <a:lnTo>
                    <a:pt x="141756" y="135926"/>
                  </a:lnTo>
                  <a:lnTo>
                    <a:pt x="140991" y="144186"/>
                  </a:lnTo>
                  <a:lnTo>
                    <a:pt x="137801" y="152322"/>
                  </a:lnTo>
                  <a:lnTo>
                    <a:pt x="132253" y="159901"/>
                  </a:lnTo>
                  <a:lnTo>
                    <a:pt x="124194" y="166305"/>
                  </a:lnTo>
                  <a:lnTo>
                    <a:pt x="113781" y="171311"/>
                  </a:lnTo>
                  <a:lnTo>
                    <a:pt x="101572" y="175027"/>
                  </a:lnTo>
                  <a:lnTo>
                    <a:pt x="88322" y="177694"/>
                  </a:lnTo>
                  <a:lnTo>
                    <a:pt x="74582" y="179562"/>
                  </a:lnTo>
                  <a:lnTo>
                    <a:pt x="61243" y="180658"/>
                  </a:lnTo>
                  <a:lnTo>
                    <a:pt x="48323" y="180785"/>
                  </a:lnTo>
                  <a:lnTo>
                    <a:pt x="34695" y="178843"/>
                  </a:lnTo>
                  <a:lnTo>
                    <a:pt x="18194" y="17305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5467909" y="111141"/>
              <a:ext cx="52644" cy="410613"/>
            </a:xfrm>
            <a:custGeom>
              <a:avLst/>
              <a:gdLst/>
              <a:ahLst/>
              <a:cxnLst/>
              <a:rect l="0" t="0" r="0" b="0"/>
              <a:pathLst>
                <a:path w="52644" h="410613">
                  <a:moveTo>
                    <a:pt x="0" y="0"/>
                  </a:moveTo>
                  <a:lnTo>
                    <a:pt x="67" y="14669"/>
                  </a:lnTo>
                  <a:lnTo>
                    <a:pt x="707" y="28580"/>
                  </a:lnTo>
                  <a:lnTo>
                    <a:pt x="2004" y="43073"/>
                  </a:lnTo>
                  <a:lnTo>
                    <a:pt x="3863" y="58102"/>
                  </a:lnTo>
                  <a:lnTo>
                    <a:pt x="6180" y="73279"/>
                  </a:lnTo>
                  <a:lnTo>
                    <a:pt x="8841" y="88346"/>
                  </a:lnTo>
                  <a:lnTo>
                    <a:pt x="11592" y="103210"/>
                  </a:lnTo>
                  <a:lnTo>
                    <a:pt x="14052" y="117870"/>
                  </a:lnTo>
                  <a:lnTo>
                    <a:pt x="16038" y="132353"/>
                  </a:lnTo>
                  <a:lnTo>
                    <a:pt x="17710" y="146536"/>
                  </a:lnTo>
                  <a:lnTo>
                    <a:pt x="19446" y="160146"/>
                  </a:lnTo>
                  <a:lnTo>
                    <a:pt x="21464" y="173095"/>
                  </a:lnTo>
                  <a:lnTo>
                    <a:pt x="23651" y="185929"/>
                  </a:lnTo>
                  <a:lnTo>
                    <a:pt x="25666" y="199685"/>
                  </a:lnTo>
                  <a:lnTo>
                    <a:pt x="27324" y="214860"/>
                  </a:lnTo>
                  <a:lnTo>
                    <a:pt x="28759" y="230969"/>
                  </a:lnTo>
                  <a:lnTo>
                    <a:pt x="30329" y="246868"/>
                  </a:lnTo>
                  <a:lnTo>
                    <a:pt x="32233" y="261899"/>
                  </a:lnTo>
                  <a:lnTo>
                    <a:pt x="34342" y="276075"/>
                  </a:lnTo>
                  <a:lnTo>
                    <a:pt x="36304" y="289807"/>
                  </a:lnTo>
                  <a:lnTo>
                    <a:pt x="37926" y="303407"/>
                  </a:lnTo>
                  <a:lnTo>
                    <a:pt x="39336" y="316863"/>
                  </a:lnTo>
                  <a:lnTo>
                    <a:pt x="40891" y="329918"/>
                  </a:lnTo>
                  <a:lnTo>
                    <a:pt x="42784" y="342444"/>
                  </a:lnTo>
                  <a:lnTo>
                    <a:pt x="44895" y="354397"/>
                  </a:lnTo>
                  <a:lnTo>
                    <a:pt x="47080" y="367123"/>
                  </a:lnTo>
                  <a:lnTo>
                    <a:pt x="49535" y="383973"/>
                  </a:lnTo>
                  <a:lnTo>
                    <a:pt x="52643" y="4106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383681" y="274984"/>
              <a:ext cx="231628" cy="15143"/>
            </a:xfrm>
            <a:custGeom>
              <a:avLst/>
              <a:gdLst/>
              <a:ahLst/>
              <a:cxnLst/>
              <a:rect l="0" t="0" r="0" b="0"/>
              <a:pathLst>
                <a:path w="231628" h="15143">
                  <a:moveTo>
                    <a:pt x="231627" y="4613"/>
                  </a:moveTo>
                  <a:lnTo>
                    <a:pt x="222759" y="1813"/>
                  </a:lnTo>
                  <a:lnTo>
                    <a:pt x="213772" y="311"/>
                  </a:lnTo>
                  <a:lnTo>
                    <a:pt x="203777" y="0"/>
                  </a:lnTo>
                  <a:lnTo>
                    <a:pt x="192796" y="507"/>
                  </a:lnTo>
                  <a:lnTo>
                    <a:pt x="180984" y="1326"/>
                  </a:lnTo>
                  <a:lnTo>
                    <a:pt x="168526" y="2142"/>
                  </a:lnTo>
                  <a:lnTo>
                    <a:pt x="155589" y="2826"/>
                  </a:lnTo>
                  <a:lnTo>
                    <a:pt x="142307" y="3352"/>
                  </a:lnTo>
                  <a:lnTo>
                    <a:pt x="128786" y="3738"/>
                  </a:lnTo>
                  <a:lnTo>
                    <a:pt x="115097" y="4013"/>
                  </a:lnTo>
                  <a:lnTo>
                    <a:pt x="101295" y="4205"/>
                  </a:lnTo>
                  <a:lnTo>
                    <a:pt x="87421" y="4341"/>
                  </a:lnTo>
                  <a:lnTo>
                    <a:pt x="73662" y="4604"/>
                  </a:lnTo>
                  <a:lnTo>
                    <a:pt x="60344" y="5314"/>
                  </a:lnTo>
                  <a:lnTo>
                    <a:pt x="47620" y="6603"/>
                  </a:lnTo>
                  <a:lnTo>
                    <a:pt x="35918" y="8293"/>
                  </a:lnTo>
                  <a:lnTo>
                    <a:pt x="24870" y="10141"/>
                  </a:lnTo>
                  <a:lnTo>
                    <a:pt x="13507" y="12313"/>
                  </a:lnTo>
                  <a:lnTo>
                    <a:pt x="0" y="151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582470" y="363825"/>
              <a:ext cx="94227" cy="114258"/>
            </a:xfrm>
            <a:custGeom>
              <a:avLst/>
              <a:gdLst/>
              <a:ahLst/>
              <a:cxnLst/>
              <a:rect l="0" t="0" r="0" b="0"/>
              <a:pathLst>
                <a:path w="94227" h="114258">
                  <a:moveTo>
                    <a:pt x="53895" y="0"/>
                  </a:moveTo>
                  <a:lnTo>
                    <a:pt x="45161" y="3001"/>
                  </a:lnTo>
                  <a:lnTo>
                    <a:pt x="37455" y="6423"/>
                  </a:lnTo>
                  <a:lnTo>
                    <a:pt x="30057" y="10624"/>
                  </a:lnTo>
                  <a:lnTo>
                    <a:pt x="22969" y="15697"/>
                  </a:lnTo>
                  <a:lnTo>
                    <a:pt x="16438" y="21827"/>
                  </a:lnTo>
                  <a:lnTo>
                    <a:pt x="10575" y="29010"/>
                  </a:lnTo>
                  <a:lnTo>
                    <a:pt x="5656" y="37097"/>
                  </a:lnTo>
                  <a:lnTo>
                    <a:pt x="2182" y="45892"/>
                  </a:lnTo>
                  <a:lnTo>
                    <a:pt x="298" y="55208"/>
                  </a:lnTo>
                  <a:lnTo>
                    <a:pt x="0" y="64732"/>
                  </a:lnTo>
                  <a:lnTo>
                    <a:pt x="1313" y="74045"/>
                  </a:lnTo>
                  <a:lnTo>
                    <a:pt x="4089" y="82932"/>
                  </a:lnTo>
                  <a:lnTo>
                    <a:pt x="8221" y="91202"/>
                  </a:lnTo>
                  <a:lnTo>
                    <a:pt x="13736" y="98612"/>
                  </a:lnTo>
                  <a:lnTo>
                    <a:pt x="20517" y="105100"/>
                  </a:lnTo>
                  <a:lnTo>
                    <a:pt x="28340" y="110288"/>
                  </a:lnTo>
                  <a:lnTo>
                    <a:pt x="36960" y="113418"/>
                  </a:lnTo>
                  <a:lnTo>
                    <a:pt x="46160" y="114257"/>
                  </a:lnTo>
                  <a:lnTo>
                    <a:pt x="55608" y="112871"/>
                  </a:lnTo>
                  <a:lnTo>
                    <a:pt x="64870" y="109358"/>
                  </a:lnTo>
                  <a:lnTo>
                    <a:pt x="73714" y="103995"/>
                  </a:lnTo>
                  <a:lnTo>
                    <a:pt x="81616" y="97160"/>
                  </a:lnTo>
                  <a:lnTo>
                    <a:pt x="87714" y="89218"/>
                  </a:lnTo>
                  <a:lnTo>
                    <a:pt x="91700" y="80476"/>
                  </a:lnTo>
                  <a:lnTo>
                    <a:pt x="93748" y="71168"/>
                  </a:lnTo>
                  <a:lnTo>
                    <a:pt x="94226" y="61469"/>
                  </a:lnTo>
                  <a:lnTo>
                    <a:pt x="93510" y="51505"/>
                  </a:lnTo>
                  <a:lnTo>
                    <a:pt x="91762" y="41527"/>
                  </a:lnTo>
                  <a:lnTo>
                    <a:pt x="88928" y="31900"/>
                  </a:lnTo>
                  <a:lnTo>
                    <a:pt x="85064" y="22808"/>
                  </a:lnTo>
                  <a:lnTo>
                    <a:pt x="80259" y="14738"/>
                  </a:lnTo>
                  <a:lnTo>
                    <a:pt x="73880" y="7880"/>
                  </a:lnTo>
                  <a:lnTo>
                    <a:pt x="63134" y="2751"/>
                  </a:lnTo>
                  <a:lnTo>
                    <a:pt x="4336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731121" y="330674"/>
              <a:ext cx="115815" cy="129078"/>
            </a:xfrm>
            <a:custGeom>
              <a:avLst/>
              <a:gdLst/>
              <a:ahLst/>
              <a:cxnLst/>
              <a:rect l="0" t="0" r="0" b="0"/>
              <a:pathLst>
                <a:path w="115815" h="129078">
                  <a:moveTo>
                    <a:pt x="0" y="54208"/>
                  </a:moveTo>
                  <a:lnTo>
                    <a:pt x="2934" y="63076"/>
                  </a:lnTo>
                  <a:lnTo>
                    <a:pt x="5716" y="72063"/>
                  </a:lnTo>
                  <a:lnTo>
                    <a:pt x="8616" y="82054"/>
                  </a:lnTo>
                  <a:lnTo>
                    <a:pt x="11656" y="92862"/>
                  </a:lnTo>
                  <a:lnTo>
                    <a:pt x="14822" y="104025"/>
                  </a:lnTo>
                  <a:lnTo>
                    <a:pt x="18048" y="115183"/>
                  </a:lnTo>
                  <a:lnTo>
                    <a:pt x="19971" y="124510"/>
                  </a:lnTo>
                  <a:lnTo>
                    <a:pt x="19260" y="129077"/>
                  </a:lnTo>
                  <a:lnTo>
                    <a:pt x="16978" y="128355"/>
                  </a:lnTo>
                  <a:lnTo>
                    <a:pt x="13970" y="123432"/>
                  </a:lnTo>
                  <a:lnTo>
                    <a:pt x="10808" y="115535"/>
                  </a:lnTo>
                  <a:lnTo>
                    <a:pt x="7987" y="105610"/>
                  </a:lnTo>
                  <a:lnTo>
                    <a:pt x="5729" y="94329"/>
                  </a:lnTo>
                  <a:lnTo>
                    <a:pt x="4364" y="82472"/>
                  </a:lnTo>
                  <a:lnTo>
                    <a:pt x="4422" y="70955"/>
                  </a:lnTo>
                  <a:lnTo>
                    <a:pt x="6053" y="60240"/>
                  </a:lnTo>
                  <a:lnTo>
                    <a:pt x="9096" y="50398"/>
                  </a:lnTo>
                  <a:lnTo>
                    <a:pt x="13272" y="41316"/>
                  </a:lnTo>
                  <a:lnTo>
                    <a:pt x="18304" y="32837"/>
                  </a:lnTo>
                  <a:lnTo>
                    <a:pt x="24122" y="24970"/>
                  </a:lnTo>
                  <a:lnTo>
                    <a:pt x="30850" y="17897"/>
                  </a:lnTo>
                  <a:lnTo>
                    <a:pt x="38488" y="11662"/>
                  </a:lnTo>
                  <a:lnTo>
                    <a:pt x="47075" y="6489"/>
                  </a:lnTo>
                  <a:lnTo>
                    <a:pt x="56748" y="2844"/>
                  </a:lnTo>
                  <a:lnTo>
                    <a:pt x="67463" y="836"/>
                  </a:lnTo>
                  <a:lnTo>
                    <a:pt x="78449" y="118"/>
                  </a:lnTo>
                  <a:lnTo>
                    <a:pt x="89378" y="0"/>
                  </a:lnTo>
                  <a:lnTo>
                    <a:pt x="101211" y="470"/>
                  </a:lnTo>
                  <a:lnTo>
                    <a:pt x="115814" y="156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889049" y="395410"/>
              <a:ext cx="52643" cy="63172"/>
            </a:xfrm>
            <a:custGeom>
              <a:avLst/>
              <a:gdLst/>
              <a:ahLst/>
              <a:cxnLst/>
              <a:rect l="0" t="0" r="0" b="0"/>
              <a:pathLst>
                <a:path w="52643" h="63172">
                  <a:moveTo>
                    <a:pt x="0" y="0"/>
                  </a:moveTo>
                  <a:lnTo>
                    <a:pt x="3001" y="11601"/>
                  </a:lnTo>
                  <a:lnTo>
                    <a:pt x="6423" y="21450"/>
                  </a:lnTo>
                  <a:lnTo>
                    <a:pt x="10619" y="30446"/>
                  </a:lnTo>
                  <a:lnTo>
                    <a:pt x="15597" y="38569"/>
                  </a:lnTo>
                  <a:lnTo>
                    <a:pt x="22079" y="46184"/>
                  </a:lnTo>
                  <a:lnTo>
                    <a:pt x="32872" y="53964"/>
                  </a:lnTo>
                  <a:lnTo>
                    <a:pt x="52642" y="631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825878" y="363825"/>
              <a:ext cx="178985" cy="400084"/>
            </a:xfrm>
            <a:custGeom>
              <a:avLst/>
              <a:gdLst/>
              <a:ahLst/>
              <a:cxnLst/>
              <a:rect l="0" t="0" r="0" b="0"/>
              <a:pathLst>
                <a:path w="178985" h="400084">
                  <a:moveTo>
                    <a:pt x="178984" y="0"/>
                  </a:moveTo>
                  <a:lnTo>
                    <a:pt x="173117" y="5934"/>
                  </a:lnTo>
                  <a:lnTo>
                    <a:pt x="167553" y="12139"/>
                  </a:lnTo>
                  <a:lnTo>
                    <a:pt x="161753" y="19244"/>
                  </a:lnTo>
                  <a:lnTo>
                    <a:pt x="155673" y="27530"/>
                  </a:lnTo>
                  <a:lnTo>
                    <a:pt x="149343" y="37473"/>
                  </a:lnTo>
                  <a:lnTo>
                    <a:pt x="142815" y="49174"/>
                  </a:lnTo>
                  <a:lnTo>
                    <a:pt x="136139" y="62425"/>
                  </a:lnTo>
                  <a:lnTo>
                    <a:pt x="129356" y="76908"/>
                  </a:lnTo>
                  <a:lnTo>
                    <a:pt x="122499" y="92313"/>
                  </a:lnTo>
                  <a:lnTo>
                    <a:pt x="115589" y="108383"/>
                  </a:lnTo>
                  <a:lnTo>
                    <a:pt x="108644" y="124921"/>
                  </a:lnTo>
                  <a:lnTo>
                    <a:pt x="101680" y="141775"/>
                  </a:lnTo>
                  <a:lnTo>
                    <a:pt x="94867" y="158514"/>
                  </a:lnTo>
                  <a:lnTo>
                    <a:pt x="88518" y="174454"/>
                  </a:lnTo>
                  <a:lnTo>
                    <a:pt x="82767" y="189286"/>
                  </a:lnTo>
                  <a:lnTo>
                    <a:pt x="77584" y="203043"/>
                  </a:lnTo>
                  <a:lnTo>
                    <a:pt x="72868" y="215904"/>
                  </a:lnTo>
                  <a:lnTo>
                    <a:pt x="68505" y="228072"/>
                  </a:lnTo>
                  <a:lnTo>
                    <a:pt x="64234" y="239568"/>
                  </a:lnTo>
                  <a:lnTo>
                    <a:pt x="59674" y="250230"/>
                  </a:lnTo>
                  <a:lnTo>
                    <a:pt x="54642" y="260042"/>
                  </a:lnTo>
                  <a:lnTo>
                    <a:pt x="49294" y="269278"/>
                  </a:lnTo>
                  <a:lnTo>
                    <a:pt x="44012" y="278401"/>
                  </a:lnTo>
                  <a:lnTo>
                    <a:pt x="39015" y="287690"/>
                  </a:lnTo>
                  <a:lnTo>
                    <a:pt x="34357" y="297235"/>
                  </a:lnTo>
                  <a:lnTo>
                    <a:pt x="30001" y="307029"/>
                  </a:lnTo>
                  <a:lnTo>
                    <a:pt x="25889" y="317033"/>
                  </a:lnTo>
                  <a:lnTo>
                    <a:pt x="21958" y="327362"/>
                  </a:lnTo>
                  <a:lnTo>
                    <a:pt x="18157" y="338281"/>
                  </a:lnTo>
                  <a:lnTo>
                    <a:pt x="14453" y="349868"/>
                  </a:lnTo>
                  <a:lnTo>
                    <a:pt x="10969" y="361455"/>
                  </a:lnTo>
                  <a:lnTo>
                    <a:pt x="7638" y="372862"/>
                  </a:lnTo>
                  <a:lnTo>
                    <a:pt x="4168" y="385092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6270246" y="201883"/>
            <a:ext cx="368499" cy="558012"/>
            <a:chOff x="6270246" y="201883"/>
            <a:chExt cx="368499" cy="558012"/>
          </a:xfrm>
        </p:grpSpPr>
        <p:sp>
          <p:nvSpPr>
            <p:cNvPr id="25" name="Freeform 24"/>
            <p:cNvSpPr/>
            <p:nvPr/>
          </p:nvSpPr>
          <p:spPr>
            <a:xfrm>
              <a:off x="6270246" y="201883"/>
              <a:ext cx="177523" cy="318037"/>
            </a:xfrm>
            <a:custGeom>
              <a:avLst/>
              <a:gdLst/>
              <a:ahLst/>
              <a:cxnLst/>
              <a:rect l="0" t="0" r="0" b="0"/>
              <a:pathLst>
                <a:path w="177523" h="318037">
                  <a:moveTo>
                    <a:pt x="0" y="0"/>
                  </a:moveTo>
                  <a:lnTo>
                    <a:pt x="2867" y="14602"/>
                  </a:lnTo>
                  <a:lnTo>
                    <a:pt x="5009" y="27873"/>
                  </a:lnTo>
                  <a:lnTo>
                    <a:pt x="6617" y="41075"/>
                  </a:lnTo>
                  <a:lnTo>
                    <a:pt x="7970" y="54416"/>
                  </a:lnTo>
                  <a:lnTo>
                    <a:pt x="9467" y="67925"/>
                  </a:lnTo>
                  <a:lnTo>
                    <a:pt x="11313" y="81583"/>
                  </a:lnTo>
                  <a:lnTo>
                    <a:pt x="13380" y="95522"/>
                  </a:lnTo>
                  <a:lnTo>
                    <a:pt x="15312" y="110020"/>
                  </a:lnTo>
                  <a:lnTo>
                    <a:pt x="16914" y="125173"/>
                  </a:lnTo>
                  <a:lnTo>
                    <a:pt x="18310" y="140602"/>
                  </a:lnTo>
                  <a:lnTo>
                    <a:pt x="19854" y="155581"/>
                  </a:lnTo>
                  <a:lnTo>
                    <a:pt x="21740" y="169737"/>
                  </a:lnTo>
                  <a:lnTo>
                    <a:pt x="23838" y="183361"/>
                  </a:lnTo>
                  <a:lnTo>
                    <a:pt x="25792" y="197189"/>
                  </a:lnTo>
                  <a:lnTo>
                    <a:pt x="27404" y="211639"/>
                  </a:lnTo>
                  <a:lnTo>
                    <a:pt x="28638" y="226633"/>
                  </a:lnTo>
                  <a:lnTo>
                    <a:pt x="29542" y="241786"/>
                  </a:lnTo>
                  <a:lnTo>
                    <a:pt x="30185" y="256740"/>
                  </a:lnTo>
                  <a:lnTo>
                    <a:pt x="30664" y="268025"/>
                  </a:lnTo>
                  <a:lnTo>
                    <a:pt x="31031" y="271472"/>
                  </a:lnTo>
                  <a:lnTo>
                    <a:pt x="31270" y="268543"/>
                  </a:lnTo>
                  <a:lnTo>
                    <a:pt x="31580" y="261629"/>
                  </a:lnTo>
                  <a:lnTo>
                    <a:pt x="32305" y="252612"/>
                  </a:lnTo>
                  <a:lnTo>
                    <a:pt x="33607" y="242610"/>
                  </a:lnTo>
                  <a:lnTo>
                    <a:pt x="35629" y="232352"/>
                  </a:lnTo>
                  <a:lnTo>
                    <a:pt x="38589" y="222412"/>
                  </a:lnTo>
                  <a:lnTo>
                    <a:pt x="42512" y="213039"/>
                  </a:lnTo>
                  <a:lnTo>
                    <a:pt x="47434" y="204410"/>
                  </a:lnTo>
                  <a:lnTo>
                    <a:pt x="53487" y="196746"/>
                  </a:lnTo>
                  <a:lnTo>
                    <a:pt x="60632" y="190074"/>
                  </a:lnTo>
                  <a:lnTo>
                    <a:pt x="68700" y="184591"/>
                  </a:lnTo>
                  <a:lnTo>
                    <a:pt x="77486" y="180728"/>
                  </a:lnTo>
                  <a:lnTo>
                    <a:pt x="86798" y="178579"/>
                  </a:lnTo>
                  <a:lnTo>
                    <a:pt x="96320" y="178101"/>
                  </a:lnTo>
                  <a:lnTo>
                    <a:pt x="105632" y="179292"/>
                  </a:lnTo>
                  <a:lnTo>
                    <a:pt x="114523" y="181981"/>
                  </a:lnTo>
                  <a:lnTo>
                    <a:pt x="122966" y="185887"/>
                  </a:lnTo>
                  <a:lnTo>
                    <a:pt x="131023" y="190716"/>
                  </a:lnTo>
                  <a:lnTo>
                    <a:pt x="138779" y="196219"/>
                  </a:lnTo>
                  <a:lnTo>
                    <a:pt x="146311" y="202200"/>
                  </a:lnTo>
                  <a:lnTo>
                    <a:pt x="153682" y="208513"/>
                  </a:lnTo>
                  <a:lnTo>
                    <a:pt x="160928" y="215064"/>
                  </a:lnTo>
                  <a:lnTo>
                    <a:pt x="167591" y="222107"/>
                  </a:lnTo>
                  <a:lnTo>
                    <a:pt x="172775" y="230206"/>
                  </a:lnTo>
                  <a:lnTo>
                    <a:pt x="176103" y="239578"/>
                  </a:lnTo>
                  <a:lnTo>
                    <a:pt x="177522" y="249805"/>
                  </a:lnTo>
                  <a:lnTo>
                    <a:pt x="177037" y="260056"/>
                  </a:lnTo>
                  <a:lnTo>
                    <a:pt x="174852" y="269832"/>
                  </a:lnTo>
                  <a:lnTo>
                    <a:pt x="171132" y="278835"/>
                  </a:lnTo>
                  <a:lnTo>
                    <a:pt x="165903" y="286802"/>
                  </a:lnTo>
                  <a:lnTo>
                    <a:pt x="159318" y="293712"/>
                  </a:lnTo>
                  <a:lnTo>
                    <a:pt x="151627" y="299706"/>
                  </a:lnTo>
                  <a:lnTo>
                    <a:pt x="143096" y="304982"/>
                  </a:lnTo>
                  <a:lnTo>
                    <a:pt x="133951" y="309714"/>
                  </a:lnTo>
                  <a:lnTo>
                    <a:pt x="124371" y="313726"/>
                  </a:lnTo>
                  <a:lnTo>
                    <a:pt x="114488" y="316518"/>
                  </a:lnTo>
                  <a:lnTo>
                    <a:pt x="104391" y="317913"/>
                  </a:lnTo>
                  <a:lnTo>
                    <a:pt x="93983" y="318036"/>
                  </a:lnTo>
                  <a:lnTo>
                    <a:pt x="83004" y="317131"/>
                  </a:lnTo>
                  <a:lnTo>
                    <a:pt x="71372" y="315448"/>
                  </a:lnTo>
                  <a:lnTo>
                    <a:pt x="59752" y="313162"/>
                  </a:lnTo>
                  <a:lnTo>
                    <a:pt x="48321" y="310038"/>
                  </a:lnTo>
                  <a:lnTo>
                    <a:pt x="36070" y="304689"/>
                  </a:lnTo>
                  <a:lnTo>
                    <a:pt x="21057" y="2947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6449231" y="401925"/>
              <a:ext cx="73700" cy="105286"/>
            </a:xfrm>
            <a:custGeom>
              <a:avLst/>
              <a:gdLst/>
              <a:ahLst/>
              <a:cxnLst/>
              <a:rect l="0" t="0" r="0" b="0"/>
              <a:pathLst>
                <a:path w="73700" h="105286">
                  <a:moveTo>
                    <a:pt x="0" y="0"/>
                  </a:moveTo>
                  <a:lnTo>
                    <a:pt x="5800" y="5934"/>
                  </a:lnTo>
                  <a:lnTo>
                    <a:pt x="10725" y="12139"/>
                  </a:lnTo>
                  <a:lnTo>
                    <a:pt x="15232" y="19230"/>
                  </a:lnTo>
                  <a:lnTo>
                    <a:pt x="19625" y="26998"/>
                  </a:lnTo>
                  <a:lnTo>
                    <a:pt x="24287" y="34996"/>
                  </a:lnTo>
                  <a:lnTo>
                    <a:pt x="29402" y="42937"/>
                  </a:lnTo>
                  <a:lnTo>
                    <a:pt x="34980" y="50711"/>
                  </a:lnTo>
                  <a:lnTo>
                    <a:pt x="40952" y="58305"/>
                  </a:lnTo>
                  <a:lnTo>
                    <a:pt x="47221" y="65737"/>
                  </a:lnTo>
                  <a:lnTo>
                    <a:pt x="53403" y="72933"/>
                  </a:lnTo>
                  <a:lnTo>
                    <a:pt x="59442" y="80523"/>
                  </a:lnTo>
                  <a:lnTo>
                    <a:pt x="65868" y="90292"/>
                  </a:lnTo>
                  <a:lnTo>
                    <a:pt x="73699" y="105285"/>
                  </a:lnTo>
                </a:path>
              </a:pathLst>
            </a:custGeom>
            <a:ln w="38099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6417645" y="370339"/>
              <a:ext cx="221100" cy="389556"/>
            </a:xfrm>
            <a:custGeom>
              <a:avLst/>
              <a:gdLst/>
              <a:ahLst/>
              <a:cxnLst/>
              <a:rect l="0" t="0" r="0" b="0"/>
              <a:pathLst>
                <a:path w="221100" h="389556">
                  <a:moveTo>
                    <a:pt x="221099" y="0"/>
                  </a:moveTo>
                  <a:lnTo>
                    <a:pt x="215232" y="5935"/>
                  </a:lnTo>
                  <a:lnTo>
                    <a:pt x="209667" y="12140"/>
                  </a:lnTo>
                  <a:lnTo>
                    <a:pt x="203867" y="19235"/>
                  </a:lnTo>
                  <a:lnTo>
                    <a:pt x="197786" y="27176"/>
                  </a:lnTo>
                  <a:lnTo>
                    <a:pt x="191457" y="35822"/>
                  </a:lnTo>
                  <a:lnTo>
                    <a:pt x="184930" y="45012"/>
                  </a:lnTo>
                  <a:lnTo>
                    <a:pt x="178253" y="54439"/>
                  </a:lnTo>
                  <a:lnTo>
                    <a:pt x="171470" y="63680"/>
                  </a:lnTo>
                  <a:lnTo>
                    <a:pt x="164612" y="72529"/>
                  </a:lnTo>
                  <a:lnTo>
                    <a:pt x="157704" y="81283"/>
                  </a:lnTo>
                  <a:lnTo>
                    <a:pt x="150758" y="90612"/>
                  </a:lnTo>
                  <a:lnTo>
                    <a:pt x="143783" y="100862"/>
                  </a:lnTo>
                  <a:lnTo>
                    <a:pt x="136626" y="112206"/>
                  </a:lnTo>
                  <a:lnTo>
                    <a:pt x="128981" y="124811"/>
                  </a:lnTo>
                  <a:lnTo>
                    <a:pt x="120728" y="138631"/>
                  </a:lnTo>
                  <a:lnTo>
                    <a:pt x="112066" y="153471"/>
                  </a:lnTo>
                  <a:lnTo>
                    <a:pt x="103406" y="169103"/>
                  </a:lnTo>
                  <a:lnTo>
                    <a:pt x="94988" y="185314"/>
                  </a:lnTo>
                  <a:lnTo>
                    <a:pt x="86880" y="201774"/>
                  </a:lnTo>
                  <a:lnTo>
                    <a:pt x="79055" y="218049"/>
                  </a:lnTo>
                  <a:lnTo>
                    <a:pt x="71464" y="233917"/>
                  </a:lnTo>
                  <a:lnTo>
                    <a:pt x="64214" y="249181"/>
                  </a:lnTo>
                  <a:lnTo>
                    <a:pt x="57564" y="263593"/>
                  </a:lnTo>
                  <a:lnTo>
                    <a:pt x="51603" y="277107"/>
                  </a:lnTo>
                  <a:lnTo>
                    <a:pt x="46108" y="289998"/>
                  </a:lnTo>
                  <a:lnTo>
                    <a:pt x="40649" y="302735"/>
                  </a:lnTo>
                  <a:lnTo>
                    <a:pt x="34978" y="315598"/>
                  </a:lnTo>
                  <a:lnTo>
                    <a:pt x="29135" y="328462"/>
                  </a:lnTo>
                  <a:lnTo>
                    <a:pt x="22681" y="342363"/>
                  </a:lnTo>
                  <a:lnTo>
                    <a:pt x="13927" y="360762"/>
                  </a:lnTo>
                  <a:lnTo>
                    <a:pt x="0" y="3895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6901957" y="96538"/>
            <a:ext cx="917245" cy="610876"/>
            <a:chOff x="6901957" y="96538"/>
            <a:chExt cx="917245" cy="610876"/>
          </a:xfrm>
        </p:grpSpPr>
        <p:sp>
          <p:nvSpPr>
            <p:cNvPr id="29" name="Freeform 28"/>
            <p:cNvSpPr/>
            <p:nvPr/>
          </p:nvSpPr>
          <p:spPr>
            <a:xfrm>
              <a:off x="6918400" y="96538"/>
              <a:ext cx="152012" cy="473844"/>
            </a:xfrm>
            <a:custGeom>
              <a:avLst/>
              <a:gdLst/>
              <a:ahLst/>
              <a:cxnLst/>
              <a:rect l="0" t="0" r="0" b="0"/>
              <a:pathLst>
                <a:path w="152012" h="473844">
                  <a:moveTo>
                    <a:pt x="4613" y="452786"/>
                  </a:moveTo>
                  <a:lnTo>
                    <a:pt x="1813" y="440984"/>
                  </a:lnTo>
                  <a:lnTo>
                    <a:pt x="311" y="429215"/>
                  </a:lnTo>
                  <a:lnTo>
                    <a:pt x="0" y="416324"/>
                  </a:lnTo>
                  <a:lnTo>
                    <a:pt x="507" y="402476"/>
                  </a:lnTo>
                  <a:lnTo>
                    <a:pt x="1326" y="388148"/>
                  </a:lnTo>
                  <a:lnTo>
                    <a:pt x="2147" y="373670"/>
                  </a:lnTo>
                  <a:lnTo>
                    <a:pt x="3003" y="358874"/>
                  </a:lnTo>
                  <a:lnTo>
                    <a:pt x="4178" y="343202"/>
                  </a:lnTo>
                  <a:lnTo>
                    <a:pt x="5813" y="326405"/>
                  </a:lnTo>
                  <a:lnTo>
                    <a:pt x="7740" y="308702"/>
                  </a:lnTo>
                  <a:lnTo>
                    <a:pt x="9579" y="290587"/>
                  </a:lnTo>
                  <a:lnTo>
                    <a:pt x="11114" y="272394"/>
                  </a:lnTo>
                  <a:lnTo>
                    <a:pt x="12297" y="254109"/>
                  </a:lnTo>
                  <a:lnTo>
                    <a:pt x="13166" y="235468"/>
                  </a:lnTo>
                  <a:lnTo>
                    <a:pt x="13786" y="216340"/>
                  </a:lnTo>
                  <a:lnTo>
                    <a:pt x="14218" y="196901"/>
                  </a:lnTo>
                  <a:lnTo>
                    <a:pt x="14517" y="177538"/>
                  </a:lnTo>
                  <a:lnTo>
                    <a:pt x="14724" y="158481"/>
                  </a:lnTo>
                  <a:lnTo>
                    <a:pt x="15035" y="140108"/>
                  </a:lnTo>
                  <a:lnTo>
                    <a:pt x="15777" y="122995"/>
                  </a:lnTo>
                  <a:lnTo>
                    <a:pt x="17089" y="107335"/>
                  </a:lnTo>
                  <a:lnTo>
                    <a:pt x="18783" y="92836"/>
                  </a:lnTo>
                  <a:lnTo>
                    <a:pt x="20460" y="78938"/>
                  </a:lnTo>
                  <a:lnTo>
                    <a:pt x="21886" y="65251"/>
                  </a:lnTo>
                  <a:lnTo>
                    <a:pt x="23164" y="51751"/>
                  </a:lnTo>
                  <a:lnTo>
                    <a:pt x="24628" y="38671"/>
                  </a:lnTo>
                  <a:lnTo>
                    <a:pt x="26475" y="26150"/>
                  </a:lnTo>
                  <a:lnTo>
                    <a:pt x="29055" y="14978"/>
                  </a:lnTo>
                  <a:lnTo>
                    <a:pt x="32929" y="6605"/>
                  </a:lnTo>
                  <a:lnTo>
                    <a:pt x="38276" y="1586"/>
                  </a:lnTo>
                  <a:lnTo>
                    <a:pt x="44631" y="0"/>
                  </a:lnTo>
                  <a:lnTo>
                    <a:pt x="51121" y="1888"/>
                  </a:lnTo>
                  <a:lnTo>
                    <a:pt x="57219" y="6898"/>
                  </a:lnTo>
                  <a:lnTo>
                    <a:pt x="62768" y="14445"/>
                  </a:lnTo>
                  <a:lnTo>
                    <a:pt x="67795" y="23919"/>
                  </a:lnTo>
                  <a:lnTo>
                    <a:pt x="72394" y="34807"/>
                  </a:lnTo>
                  <a:lnTo>
                    <a:pt x="76669" y="47026"/>
                  </a:lnTo>
                  <a:lnTo>
                    <a:pt x="80707" y="60889"/>
                  </a:lnTo>
                  <a:lnTo>
                    <a:pt x="84579" y="76439"/>
                  </a:lnTo>
                  <a:lnTo>
                    <a:pt x="88335" y="93458"/>
                  </a:lnTo>
                  <a:lnTo>
                    <a:pt x="92010" y="111639"/>
                  </a:lnTo>
                  <a:lnTo>
                    <a:pt x="95633" y="130682"/>
                  </a:lnTo>
                  <a:lnTo>
                    <a:pt x="99217" y="150182"/>
                  </a:lnTo>
                  <a:lnTo>
                    <a:pt x="102777" y="169646"/>
                  </a:lnTo>
                  <a:lnTo>
                    <a:pt x="106316" y="188804"/>
                  </a:lnTo>
                  <a:lnTo>
                    <a:pt x="109675" y="207430"/>
                  </a:lnTo>
                  <a:lnTo>
                    <a:pt x="112551" y="225251"/>
                  </a:lnTo>
                  <a:lnTo>
                    <a:pt x="114822" y="242208"/>
                  </a:lnTo>
                  <a:lnTo>
                    <a:pt x="116686" y="258563"/>
                  </a:lnTo>
                  <a:lnTo>
                    <a:pt x="118551" y="274779"/>
                  </a:lnTo>
                  <a:lnTo>
                    <a:pt x="120661" y="291136"/>
                  </a:lnTo>
                  <a:lnTo>
                    <a:pt x="123080" y="307565"/>
                  </a:lnTo>
                  <a:lnTo>
                    <a:pt x="125783" y="323756"/>
                  </a:lnTo>
                  <a:lnTo>
                    <a:pt x="128715" y="339539"/>
                  </a:lnTo>
                  <a:lnTo>
                    <a:pt x="131820" y="354901"/>
                  </a:lnTo>
                  <a:lnTo>
                    <a:pt x="135050" y="369903"/>
                  </a:lnTo>
                  <a:lnTo>
                    <a:pt x="138365" y="384618"/>
                  </a:lnTo>
                  <a:lnTo>
                    <a:pt x="141584" y="399095"/>
                  </a:lnTo>
                  <a:lnTo>
                    <a:pt x="144707" y="415078"/>
                  </a:lnTo>
                  <a:lnTo>
                    <a:pt x="148008" y="437327"/>
                  </a:lnTo>
                  <a:lnTo>
                    <a:pt x="152011" y="473843"/>
                  </a:lnTo>
                </a:path>
              </a:pathLst>
            </a:custGeom>
            <a:ln w="38099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901957" y="425695"/>
              <a:ext cx="157927" cy="7816"/>
            </a:xfrm>
            <a:custGeom>
              <a:avLst/>
              <a:gdLst/>
              <a:ahLst/>
              <a:cxnLst/>
              <a:rect l="0" t="0" r="0" b="0"/>
              <a:pathLst>
                <a:path w="157927" h="7816">
                  <a:moveTo>
                    <a:pt x="157926" y="7815"/>
                  </a:moveTo>
                  <a:lnTo>
                    <a:pt x="149058" y="4949"/>
                  </a:lnTo>
                  <a:lnTo>
                    <a:pt x="140071" y="2807"/>
                  </a:lnTo>
                  <a:lnTo>
                    <a:pt x="130081" y="1208"/>
                  </a:lnTo>
                  <a:lnTo>
                    <a:pt x="119273" y="200"/>
                  </a:lnTo>
                  <a:lnTo>
                    <a:pt x="108109" y="0"/>
                  </a:lnTo>
                  <a:lnTo>
                    <a:pt x="96900" y="651"/>
                  </a:lnTo>
                  <a:lnTo>
                    <a:pt x="85614" y="1890"/>
                  </a:lnTo>
                  <a:lnTo>
                    <a:pt x="73983" y="3254"/>
                  </a:lnTo>
                  <a:lnTo>
                    <a:pt x="61877" y="4463"/>
                  </a:lnTo>
                  <a:lnTo>
                    <a:pt x="49726" y="5427"/>
                  </a:lnTo>
                  <a:lnTo>
                    <a:pt x="37127" y="6253"/>
                  </a:lnTo>
                  <a:lnTo>
                    <a:pt x="21855" y="7007"/>
                  </a:lnTo>
                  <a:lnTo>
                    <a:pt x="0" y="7815"/>
                  </a:lnTo>
                </a:path>
              </a:pathLst>
            </a:custGeom>
            <a:ln w="38099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7068201" y="323973"/>
              <a:ext cx="170669" cy="229519"/>
            </a:xfrm>
            <a:custGeom>
              <a:avLst/>
              <a:gdLst/>
              <a:ahLst/>
              <a:cxnLst/>
              <a:rect l="0" t="0" r="0" b="0"/>
              <a:pathLst>
                <a:path w="170669" h="229519">
                  <a:moveTo>
                    <a:pt x="12740" y="88480"/>
                  </a:moveTo>
                  <a:lnTo>
                    <a:pt x="24408" y="88413"/>
                  </a:lnTo>
                  <a:lnTo>
                    <a:pt x="34897" y="87773"/>
                  </a:lnTo>
                  <a:lnTo>
                    <a:pt x="45198" y="86477"/>
                  </a:lnTo>
                  <a:lnTo>
                    <a:pt x="55500" y="84617"/>
                  </a:lnTo>
                  <a:lnTo>
                    <a:pt x="65844" y="82300"/>
                  </a:lnTo>
                  <a:lnTo>
                    <a:pt x="76228" y="79629"/>
                  </a:lnTo>
                  <a:lnTo>
                    <a:pt x="86484" y="76533"/>
                  </a:lnTo>
                  <a:lnTo>
                    <a:pt x="96294" y="72777"/>
                  </a:lnTo>
                  <a:lnTo>
                    <a:pt x="105511" y="68280"/>
                  </a:lnTo>
                  <a:lnTo>
                    <a:pt x="113835" y="62785"/>
                  </a:lnTo>
                  <a:lnTo>
                    <a:pt x="120747" y="55807"/>
                  </a:lnTo>
                  <a:lnTo>
                    <a:pt x="126085" y="47233"/>
                  </a:lnTo>
                  <a:lnTo>
                    <a:pt x="129515" y="37729"/>
                  </a:lnTo>
                  <a:lnTo>
                    <a:pt x="130394" y="28505"/>
                  </a:lnTo>
                  <a:lnTo>
                    <a:pt x="128607" y="20239"/>
                  </a:lnTo>
                  <a:lnTo>
                    <a:pt x="124323" y="13235"/>
                  </a:lnTo>
                  <a:lnTo>
                    <a:pt x="117719" y="7682"/>
                  </a:lnTo>
                  <a:lnTo>
                    <a:pt x="109136" y="3517"/>
                  </a:lnTo>
                  <a:lnTo>
                    <a:pt x="99157" y="839"/>
                  </a:lnTo>
                  <a:lnTo>
                    <a:pt x="88483" y="0"/>
                  </a:lnTo>
                  <a:lnTo>
                    <a:pt x="77576" y="1027"/>
                  </a:lnTo>
                  <a:lnTo>
                    <a:pt x="66816" y="3833"/>
                  </a:lnTo>
                  <a:lnTo>
                    <a:pt x="56591" y="8381"/>
                  </a:lnTo>
                  <a:lnTo>
                    <a:pt x="47053" y="14476"/>
                  </a:lnTo>
                  <a:lnTo>
                    <a:pt x="38326" y="21822"/>
                  </a:lnTo>
                  <a:lnTo>
                    <a:pt x="30602" y="30115"/>
                  </a:lnTo>
                  <a:lnTo>
                    <a:pt x="23885" y="39096"/>
                  </a:lnTo>
                  <a:lnTo>
                    <a:pt x="18033" y="48566"/>
                  </a:lnTo>
                  <a:lnTo>
                    <a:pt x="12859" y="58375"/>
                  </a:lnTo>
                  <a:lnTo>
                    <a:pt x="8199" y="68421"/>
                  </a:lnTo>
                  <a:lnTo>
                    <a:pt x="4236" y="78794"/>
                  </a:lnTo>
                  <a:lnTo>
                    <a:pt x="1479" y="89751"/>
                  </a:lnTo>
                  <a:lnTo>
                    <a:pt x="107" y="101381"/>
                  </a:lnTo>
                  <a:lnTo>
                    <a:pt x="0" y="113463"/>
                  </a:lnTo>
                  <a:lnTo>
                    <a:pt x="915" y="125574"/>
                  </a:lnTo>
                  <a:lnTo>
                    <a:pt x="2605" y="137461"/>
                  </a:lnTo>
                  <a:lnTo>
                    <a:pt x="4857" y="149053"/>
                  </a:lnTo>
                  <a:lnTo>
                    <a:pt x="7506" y="160370"/>
                  </a:lnTo>
                  <a:lnTo>
                    <a:pt x="10441" y="171458"/>
                  </a:lnTo>
                  <a:lnTo>
                    <a:pt x="13901" y="182210"/>
                  </a:lnTo>
                  <a:lnTo>
                    <a:pt x="18440" y="192364"/>
                  </a:lnTo>
                  <a:lnTo>
                    <a:pt x="24283" y="201818"/>
                  </a:lnTo>
                  <a:lnTo>
                    <a:pt x="31496" y="210302"/>
                  </a:lnTo>
                  <a:lnTo>
                    <a:pt x="40168" y="217323"/>
                  </a:lnTo>
                  <a:lnTo>
                    <a:pt x="50189" y="222743"/>
                  </a:lnTo>
                  <a:lnTo>
                    <a:pt x="61324" y="226568"/>
                  </a:lnTo>
                  <a:lnTo>
                    <a:pt x="73315" y="228776"/>
                  </a:lnTo>
                  <a:lnTo>
                    <a:pt x="85928" y="229518"/>
                  </a:lnTo>
                  <a:lnTo>
                    <a:pt x="98819" y="228900"/>
                  </a:lnTo>
                  <a:lnTo>
                    <a:pt x="111546" y="226899"/>
                  </a:lnTo>
                  <a:lnTo>
                    <a:pt x="123868" y="223639"/>
                  </a:lnTo>
                  <a:lnTo>
                    <a:pt x="135299" y="219654"/>
                  </a:lnTo>
                  <a:lnTo>
                    <a:pt x="146136" y="215411"/>
                  </a:lnTo>
                  <a:lnTo>
                    <a:pt x="157326" y="210541"/>
                  </a:lnTo>
                  <a:lnTo>
                    <a:pt x="170668" y="20429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7249851" y="328225"/>
              <a:ext cx="164479" cy="205236"/>
            </a:xfrm>
            <a:custGeom>
              <a:avLst/>
              <a:gdLst/>
              <a:ahLst/>
              <a:cxnLst/>
              <a:rect l="0" t="0" r="0" b="0"/>
              <a:pathLst>
                <a:path w="164479" h="205236">
                  <a:moveTo>
                    <a:pt x="125887" y="0"/>
                  </a:moveTo>
                  <a:lnTo>
                    <a:pt x="111285" y="2934"/>
                  </a:lnTo>
                  <a:lnTo>
                    <a:pt x="98014" y="5716"/>
                  </a:lnTo>
                  <a:lnTo>
                    <a:pt x="84818" y="8621"/>
                  </a:lnTo>
                  <a:lnTo>
                    <a:pt x="71649" y="11834"/>
                  </a:lnTo>
                  <a:lnTo>
                    <a:pt x="58788" y="15647"/>
                  </a:lnTo>
                  <a:lnTo>
                    <a:pt x="46398" y="20169"/>
                  </a:lnTo>
                  <a:lnTo>
                    <a:pt x="34802" y="25505"/>
                  </a:lnTo>
                  <a:lnTo>
                    <a:pt x="24546" y="31841"/>
                  </a:lnTo>
                  <a:lnTo>
                    <a:pt x="15809" y="39179"/>
                  </a:lnTo>
                  <a:lnTo>
                    <a:pt x="8774" y="47378"/>
                  </a:lnTo>
                  <a:lnTo>
                    <a:pt x="3790" y="56251"/>
                  </a:lnTo>
                  <a:lnTo>
                    <a:pt x="854" y="65617"/>
                  </a:lnTo>
                  <a:lnTo>
                    <a:pt x="0" y="75006"/>
                  </a:lnTo>
                  <a:lnTo>
                    <a:pt x="1462" y="83696"/>
                  </a:lnTo>
                  <a:lnTo>
                    <a:pt x="5154" y="91346"/>
                  </a:lnTo>
                  <a:lnTo>
                    <a:pt x="10884" y="97803"/>
                  </a:lnTo>
                  <a:lnTo>
                    <a:pt x="18541" y="102924"/>
                  </a:lnTo>
                  <a:lnTo>
                    <a:pt x="27875" y="106775"/>
                  </a:lnTo>
                  <a:lnTo>
                    <a:pt x="38546" y="109567"/>
                  </a:lnTo>
                  <a:lnTo>
                    <a:pt x="50225" y="111540"/>
                  </a:lnTo>
                  <a:lnTo>
                    <a:pt x="62633" y="112915"/>
                  </a:lnTo>
                  <a:lnTo>
                    <a:pt x="75557" y="114029"/>
                  </a:lnTo>
                  <a:lnTo>
                    <a:pt x="88838" y="115318"/>
                  </a:lnTo>
                  <a:lnTo>
                    <a:pt x="102355" y="117010"/>
                  </a:lnTo>
                  <a:lnTo>
                    <a:pt x="115704" y="119301"/>
                  </a:lnTo>
                  <a:lnTo>
                    <a:pt x="128214" y="122443"/>
                  </a:lnTo>
                  <a:lnTo>
                    <a:pt x="139576" y="126488"/>
                  </a:lnTo>
                  <a:lnTo>
                    <a:pt x="149340" y="131493"/>
                  </a:lnTo>
                  <a:lnTo>
                    <a:pt x="156771" y="137602"/>
                  </a:lnTo>
                  <a:lnTo>
                    <a:pt x="161687" y="144780"/>
                  </a:lnTo>
                  <a:lnTo>
                    <a:pt x="164208" y="152701"/>
                  </a:lnTo>
                  <a:lnTo>
                    <a:pt x="164478" y="160855"/>
                  </a:lnTo>
                  <a:lnTo>
                    <a:pt x="162803" y="168924"/>
                  </a:lnTo>
                  <a:lnTo>
                    <a:pt x="159259" y="176628"/>
                  </a:lnTo>
                  <a:lnTo>
                    <a:pt x="153617" y="183649"/>
                  </a:lnTo>
                  <a:lnTo>
                    <a:pt x="145935" y="189882"/>
                  </a:lnTo>
                  <a:lnTo>
                    <a:pt x="136526" y="195237"/>
                  </a:lnTo>
                  <a:lnTo>
                    <a:pt x="125769" y="199543"/>
                  </a:lnTo>
                  <a:lnTo>
                    <a:pt x="114020" y="202803"/>
                  </a:lnTo>
                  <a:lnTo>
                    <a:pt x="101727" y="204841"/>
                  </a:lnTo>
                  <a:lnTo>
                    <a:pt x="89408" y="205235"/>
                  </a:lnTo>
                  <a:lnTo>
                    <a:pt x="77359" y="203917"/>
                  </a:lnTo>
                  <a:lnTo>
                    <a:pt x="65913" y="201406"/>
                  </a:lnTo>
                  <a:lnTo>
                    <a:pt x="54320" y="198395"/>
                  </a:lnTo>
                  <a:lnTo>
                    <a:pt x="40452" y="194618"/>
                  </a:lnTo>
                  <a:lnTo>
                    <a:pt x="20602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7458764" y="359811"/>
              <a:ext cx="153099" cy="190330"/>
            </a:xfrm>
            <a:custGeom>
              <a:avLst/>
              <a:gdLst/>
              <a:ahLst/>
              <a:cxnLst/>
              <a:rect l="0" t="0" r="0" b="0"/>
              <a:pathLst>
                <a:path w="153099" h="190330">
                  <a:moveTo>
                    <a:pt x="85431" y="0"/>
                  </a:moveTo>
                  <a:lnTo>
                    <a:pt x="73830" y="134"/>
                  </a:lnTo>
                  <a:lnTo>
                    <a:pt x="63981" y="1414"/>
                  </a:lnTo>
                  <a:lnTo>
                    <a:pt x="54976" y="4012"/>
                  </a:lnTo>
                  <a:lnTo>
                    <a:pt x="46534" y="7904"/>
                  </a:lnTo>
                  <a:lnTo>
                    <a:pt x="38507" y="13186"/>
                  </a:lnTo>
                  <a:lnTo>
                    <a:pt x="30788" y="19776"/>
                  </a:lnTo>
                  <a:lnTo>
                    <a:pt x="23456" y="27622"/>
                  </a:lnTo>
                  <a:lnTo>
                    <a:pt x="16754" y="36781"/>
                  </a:lnTo>
                  <a:lnTo>
                    <a:pt x="10771" y="47161"/>
                  </a:lnTo>
                  <a:lnTo>
                    <a:pt x="5771" y="58553"/>
                  </a:lnTo>
                  <a:lnTo>
                    <a:pt x="2243" y="70722"/>
                  </a:lnTo>
                  <a:lnTo>
                    <a:pt x="322" y="83459"/>
                  </a:lnTo>
                  <a:lnTo>
                    <a:pt x="0" y="96434"/>
                  </a:lnTo>
                  <a:lnTo>
                    <a:pt x="1296" y="109217"/>
                  </a:lnTo>
                  <a:lnTo>
                    <a:pt x="4055" y="121587"/>
                  </a:lnTo>
                  <a:lnTo>
                    <a:pt x="8008" y="133350"/>
                  </a:lnTo>
                  <a:lnTo>
                    <a:pt x="12869" y="144258"/>
                  </a:lnTo>
                  <a:lnTo>
                    <a:pt x="18398" y="154257"/>
                  </a:lnTo>
                  <a:lnTo>
                    <a:pt x="24566" y="163295"/>
                  </a:lnTo>
                  <a:lnTo>
                    <a:pt x="31536" y="171228"/>
                  </a:lnTo>
                  <a:lnTo>
                    <a:pt x="39342" y="178076"/>
                  </a:lnTo>
                  <a:lnTo>
                    <a:pt x="48042" y="183676"/>
                  </a:lnTo>
                  <a:lnTo>
                    <a:pt x="57793" y="187616"/>
                  </a:lnTo>
                  <a:lnTo>
                    <a:pt x="68569" y="189817"/>
                  </a:lnTo>
                  <a:lnTo>
                    <a:pt x="79890" y="190329"/>
                  </a:lnTo>
                  <a:lnTo>
                    <a:pt x="90950" y="189160"/>
                  </a:lnTo>
                  <a:lnTo>
                    <a:pt x="101310" y="186482"/>
                  </a:lnTo>
                  <a:lnTo>
                    <a:pt x="110891" y="182414"/>
                  </a:lnTo>
                  <a:lnTo>
                    <a:pt x="119787" y="176942"/>
                  </a:lnTo>
                  <a:lnTo>
                    <a:pt x="128131" y="170186"/>
                  </a:lnTo>
                  <a:lnTo>
                    <a:pt x="135736" y="162210"/>
                  </a:lnTo>
                  <a:lnTo>
                    <a:pt x="142099" y="152954"/>
                  </a:lnTo>
                  <a:lnTo>
                    <a:pt x="147045" y="142505"/>
                  </a:lnTo>
                  <a:lnTo>
                    <a:pt x="150536" y="131064"/>
                  </a:lnTo>
                  <a:lnTo>
                    <a:pt x="152514" y="118861"/>
                  </a:lnTo>
                  <a:lnTo>
                    <a:pt x="153098" y="106102"/>
                  </a:lnTo>
                  <a:lnTo>
                    <a:pt x="152372" y="93111"/>
                  </a:lnTo>
                  <a:lnTo>
                    <a:pt x="150297" y="80317"/>
                  </a:lnTo>
                  <a:lnTo>
                    <a:pt x="146975" y="67944"/>
                  </a:lnTo>
                  <a:lnTo>
                    <a:pt x="142458" y="56349"/>
                  </a:lnTo>
                  <a:lnTo>
                    <a:pt x="136678" y="46087"/>
                  </a:lnTo>
                  <a:lnTo>
                    <a:pt x="129720" y="37339"/>
                  </a:lnTo>
                  <a:lnTo>
                    <a:pt x="121857" y="30105"/>
                  </a:lnTo>
                  <a:lnTo>
                    <a:pt x="112488" y="23677"/>
                  </a:lnTo>
                  <a:lnTo>
                    <a:pt x="98556" y="17493"/>
                  </a:lnTo>
                  <a:lnTo>
                    <a:pt x="74902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7670537" y="349632"/>
              <a:ext cx="148665" cy="357782"/>
            </a:xfrm>
            <a:custGeom>
              <a:avLst/>
              <a:gdLst/>
              <a:ahLst/>
              <a:cxnLst/>
              <a:rect l="0" t="0" r="0" b="0"/>
              <a:pathLst>
                <a:path w="148665" h="357782">
                  <a:moveTo>
                    <a:pt x="31585" y="157578"/>
                  </a:moveTo>
                  <a:lnTo>
                    <a:pt x="28719" y="166446"/>
                  </a:lnTo>
                  <a:lnTo>
                    <a:pt x="26576" y="175433"/>
                  </a:lnTo>
                  <a:lnTo>
                    <a:pt x="24973" y="185428"/>
                  </a:lnTo>
                  <a:lnTo>
                    <a:pt x="23792" y="196409"/>
                  </a:lnTo>
                  <a:lnTo>
                    <a:pt x="22944" y="208220"/>
                  </a:lnTo>
                  <a:lnTo>
                    <a:pt x="22346" y="220679"/>
                  </a:lnTo>
                  <a:lnTo>
                    <a:pt x="21932" y="233617"/>
                  </a:lnTo>
                  <a:lnTo>
                    <a:pt x="21647" y="246898"/>
                  </a:lnTo>
                  <a:lnTo>
                    <a:pt x="21454" y="260419"/>
                  </a:lnTo>
                  <a:lnTo>
                    <a:pt x="21324" y="274108"/>
                  </a:lnTo>
                  <a:lnTo>
                    <a:pt x="21236" y="287909"/>
                  </a:lnTo>
                  <a:lnTo>
                    <a:pt x="21178" y="301789"/>
                  </a:lnTo>
                  <a:lnTo>
                    <a:pt x="21137" y="315720"/>
                  </a:lnTo>
                  <a:lnTo>
                    <a:pt x="21110" y="329687"/>
                  </a:lnTo>
                  <a:lnTo>
                    <a:pt x="21093" y="343590"/>
                  </a:lnTo>
                  <a:lnTo>
                    <a:pt x="21081" y="354357"/>
                  </a:lnTo>
                  <a:lnTo>
                    <a:pt x="21071" y="357781"/>
                  </a:lnTo>
                  <a:lnTo>
                    <a:pt x="21066" y="354475"/>
                  </a:lnTo>
                  <a:lnTo>
                    <a:pt x="21058" y="346351"/>
                  </a:lnTo>
                  <a:lnTo>
                    <a:pt x="20883" y="335005"/>
                  </a:lnTo>
                  <a:lnTo>
                    <a:pt x="20233" y="321541"/>
                  </a:lnTo>
                  <a:lnTo>
                    <a:pt x="18983" y="306694"/>
                  </a:lnTo>
                  <a:lnTo>
                    <a:pt x="17330" y="291102"/>
                  </a:lnTo>
                  <a:lnTo>
                    <a:pt x="15682" y="275384"/>
                  </a:lnTo>
                  <a:lnTo>
                    <a:pt x="14274" y="259879"/>
                  </a:lnTo>
                  <a:lnTo>
                    <a:pt x="13008" y="244850"/>
                  </a:lnTo>
                  <a:lnTo>
                    <a:pt x="11552" y="230594"/>
                  </a:lnTo>
                  <a:lnTo>
                    <a:pt x="9725" y="217178"/>
                  </a:lnTo>
                  <a:lnTo>
                    <a:pt x="7668" y="204182"/>
                  </a:lnTo>
                  <a:lnTo>
                    <a:pt x="5740" y="190841"/>
                  </a:lnTo>
                  <a:lnTo>
                    <a:pt x="4146" y="176750"/>
                  </a:lnTo>
                  <a:lnTo>
                    <a:pt x="2923" y="162011"/>
                  </a:lnTo>
                  <a:lnTo>
                    <a:pt x="2028" y="147038"/>
                  </a:lnTo>
                  <a:lnTo>
                    <a:pt x="1391" y="132111"/>
                  </a:lnTo>
                  <a:lnTo>
                    <a:pt x="947" y="117342"/>
                  </a:lnTo>
                  <a:lnTo>
                    <a:pt x="641" y="102747"/>
                  </a:lnTo>
                  <a:lnTo>
                    <a:pt x="442" y="88307"/>
                  </a:lnTo>
                  <a:lnTo>
                    <a:pt x="645" y="74154"/>
                  </a:lnTo>
                  <a:lnTo>
                    <a:pt x="1845" y="60563"/>
                  </a:lnTo>
                  <a:lnTo>
                    <a:pt x="4292" y="47650"/>
                  </a:lnTo>
                  <a:lnTo>
                    <a:pt x="8073" y="35689"/>
                  </a:lnTo>
                  <a:lnTo>
                    <a:pt x="13286" y="25181"/>
                  </a:lnTo>
                  <a:lnTo>
                    <a:pt x="19832" y="16271"/>
                  </a:lnTo>
                  <a:lnTo>
                    <a:pt x="27481" y="9119"/>
                  </a:lnTo>
                  <a:lnTo>
                    <a:pt x="35977" y="4056"/>
                  </a:lnTo>
                  <a:lnTo>
                    <a:pt x="45092" y="1062"/>
                  </a:lnTo>
                  <a:lnTo>
                    <a:pt x="54480" y="0"/>
                  </a:lnTo>
                  <a:lnTo>
                    <a:pt x="63700" y="790"/>
                  </a:lnTo>
                  <a:lnTo>
                    <a:pt x="72531" y="3211"/>
                  </a:lnTo>
                  <a:lnTo>
                    <a:pt x="80933" y="7105"/>
                  </a:lnTo>
                  <a:lnTo>
                    <a:pt x="88963" y="12459"/>
                  </a:lnTo>
                  <a:lnTo>
                    <a:pt x="96701" y="19132"/>
                  </a:lnTo>
                  <a:lnTo>
                    <a:pt x="104220" y="26882"/>
                  </a:lnTo>
                  <a:lnTo>
                    <a:pt x="111584" y="35454"/>
                  </a:lnTo>
                  <a:lnTo>
                    <a:pt x="118833" y="44632"/>
                  </a:lnTo>
                  <a:lnTo>
                    <a:pt x="125838" y="54403"/>
                  </a:lnTo>
                  <a:lnTo>
                    <a:pt x="132316" y="64948"/>
                  </a:lnTo>
                  <a:lnTo>
                    <a:pt x="138145" y="76298"/>
                  </a:lnTo>
                  <a:lnTo>
                    <a:pt x="143041" y="88191"/>
                  </a:lnTo>
                  <a:lnTo>
                    <a:pt x="146500" y="100174"/>
                  </a:lnTo>
                  <a:lnTo>
                    <a:pt x="148373" y="111971"/>
                  </a:lnTo>
                  <a:lnTo>
                    <a:pt x="148664" y="123332"/>
                  </a:lnTo>
                  <a:lnTo>
                    <a:pt x="147347" y="133962"/>
                  </a:lnTo>
                  <a:lnTo>
                    <a:pt x="144569" y="143772"/>
                  </a:lnTo>
                  <a:lnTo>
                    <a:pt x="140434" y="152681"/>
                  </a:lnTo>
                  <a:lnTo>
                    <a:pt x="134919" y="160527"/>
                  </a:lnTo>
                  <a:lnTo>
                    <a:pt x="128137" y="167326"/>
                  </a:lnTo>
                  <a:lnTo>
                    <a:pt x="120313" y="173233"/>
                  </a:lnTo>
                  <a:lnTo>
                    <a:pt x="111692" y="178443"/>
                  </a:lnTo>
                  <a:lnTo>
                    <a:pt x="102483" y="183137"/>
                  </a:lnTo>
                  <a:lnTo>
                    <a:pt x="92689" y="187461"/>
                  </a:lnTo>
                  <a:lnTo>
                    <a:pt x="82130" y="191526"/>
                  </a:lnTo>
                  <a:lnTo>
                    <a:pt x="70774" y="195412"/>
                  </a:lnTo>
                  <a:lnTo>
                    <a:pt x="58947" y="199217"/>
                  </a:lnTo>
                  <a:lnTo>
                    <a:pt x="45862" y="203542"/>
                  </a:lnTo>
                  <a:lnTo>
                    <a:pt x="28138" y="209887"/>
                  </a:lnTo>
                  <a:lnTo>
                    <a:pt x="0" y="22074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6" name="Freeform 35"/>
          <p:cNvSpPr/>
          <p:nvPr/>
        </p:nvSpPr>
        <p:spPr>
          <a:xfrm>
            <a:off x="7881107" y="507210"/>
            <a:ext cx="10529" cy="1"/>
          </a:xfrm>
          <a:custGeom>
            <a:avLst/>
            <a:gdLst/>
            <a:ahLst/>
            <a:cxnLst/>
            <a:rect l="0" t="0" r="0" b="0"/>
            <a:pathLst>
              <a:path w="10529" h="1">
                <a:moveTo>
                  <a:pt x="10528" y="0"/>
                </a:move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9" name="Group 38"/>
          <p:cNvGrpSpPr/>
          <p:nvPr/>
        </p:nvGrpSpPr>
        <p:grpSpPr>
          <a:xfrm>
            <a:off x="6138746" y="-49953"/>
            <a:ext cx="2020840" cy="913290"/>
            <a:chOff x="6138746" y="-49953"/>
            <a:chExt cx="2020840" cy="913290"/>
          </a:xfrm>
        </p:grpSpPr>
        <p:sp>
          <p:nvSpPr>
            <p:cNvPr id="37" name="Freeform 36"/>
            <p:cNvSpPr/>
            <p:nvPr/>
          </p:nvSpPr>
          <p:spPr>
            <a:xfrm>
              <a:off x="6138746" y="-49953"/>
              <a:ext cx="618899" cy="913290"/>
            </a:xfrm>
            <a:custGeom>
              <a:avLst/>
              <a:gdLst/>
              <a:ahLst/>
              <a:cxnLst/>
              <a:rect l="0" t="0" r="0" b="0"/>
              <a:pathLst>
                <a:path w="618899" h="913290">
                  <a:moveTo>
                    <a:pt x="294165" y="913289"/>
                  </a:moveTo>
                  <a:lnTo>
                    <a:pt x="270119" y="903714"/>
                  </a:lnTo>
                  <a:lnTo>
                    <a:pt x="213468" y="853391"/>
                  </a:lnTo>
                  <a:lnTo>
                    <a:pt x="164315" y="796076"/>
                  </a:lnTo>
                  <a:lnTo>
                    <a:pt x="129219" y="739060"/>
                  </a:lnTo>
                  <a:lnTo>
                    <a:pt x="94124" y="679169"/>
                  </a:lnTo>
                  <a:lnTo>
                    <a:pt x="66048" y="625018"/>
                  </a:lnTo>
                  <a:lnTo>
                    <a:pt x="39142" y="562026"/>
                  </a:lnTo>
                  <a:lnTo>
                    <a:pt x="21350" y="500190"/>
                  </a:lnTo>
                  <a:lnTo>
                    <a:pt x="6569" y="437586"/>
                  </a:lnTo>
                  <a:lnTo>
                    <a:pt x="1502" y="383176"/>
                  </a:lnTo>
                  <a:lnTo>
                    <a:pt x="0" y="328190"/>
                  </a:lnTo>
                  <a:lnTo>
                    <a:pt x="5144" y="274853"/>
                  </a:lnTo>
                  <a:lnTo>
                    <a:pt x="18533" y="212834"/>
                  </a:lnTo>
                  <a:lnTo>
                    <a:pt x="42495" y="158642"/>
                  </a:lnTo>
                  <a:lnTo>
                    <a:pt x="76710" y="103043"/>
                  </a:lnTo>
                  <a:lnTo>
                    <a:pt x="111689" y="55601"/>
                  </a:lnTo>
                  <a:lnTo>
                    <a:pt x="148157" y="26979"/>
                  </a:lnTo>
                  <a:lnTo>
                    <a:pt x="205182" y="5002"/>
                  </a:lnTo>
                  <a:lnTo>
                    <a:pt x="260688" y="0"/>
                  </a:lnTo>
                  <a:lnTo>
                    <a:pt x="309723" y="6167"/>
                  </a:lnTo>
                  <a:lnTo>
                    <a:pt x="372455" y="21850"/>
                  </a:lnTo>
                  <a:lnTo>
                    <a:pt x="430254" y="55090"/>
                  </a:lnTo>
                  <a:lnTo>
                    <a:pt x="483576" y="103272"/>
                  </a:lnTo>
                  <a:lnTo>
                    <a:pt x="533188" y="158446"/>
                  </a:lnTo>
                  <a:lnTo>
                    <a:pt x="563778" y="212023"/>
                  </a:lnTo>
                  <a:lnTo>
                    <a:pt x="583945" y="267667"/>
                  </a:lnTo>
                  <a:lnTo>
                    <a:pt x="599194" y="320599"/>
                  </a:lnTo>
                  <a:lnTo>
                    <a:pt x="607882" y="370785"/>
                  </a:lnTo>
                  <a:lnTo>
                    <a:pt x="614976" y="417455"/>
                  </a:lnTo>
                  <a:lnTo>
                    <a:pt x="618898" y="473917"/>
                  </a:lnTo>
                  <a:lnTo>
                    <a:pt x="612987" y="531832"/>
                  </a:lnTo>
                  <a:lnTo>
                    <a:pt x="607487" y="583999"/>
                  </a:lnTo>
                  <a:lnTo>
                    <a:pt x="589892" y="634035"/>
                  </a:lnTo>
                  <a:lnTo>
                    <a:pt x="557039" y="691465"/>
                  </a:lnTo>
                  <a:lnTo>
                    <a:pt x="506901" y="752179"/>
                  </a:lnTo>
                  <a:lnTo>
                    <a:pt x="451359" y="797196"/>
                  </a:lnTo>
                  <a:lnTo>
                    <a:pt x="429539" y="809050"/>
                  </a:lnTo>
                  <a:lnTo>
                    <a:pt x="369286" y="822873"/>
                  </a:lnTo>
                  <a:lnTo>
                    <a:pt x="309221" y="820603"/>
                  </a:lnTo>
                  <a:lnTo>
                    <a:pt x="247270" y="818942"/>
                  </a:lnTo>
                  <a:lnTo>
                    <a:pt x="209938" y="81853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6854052" y="684352"/>
              <a:ext cx="1305534" cy="10529"/>
            </a:xfrm>
            <a:custGeom>
              <a:avLst/>
              <a:gdLst/>
              <a:ahLst/>
              <a:cxnLst/>
              <a:rect l="0" t="0" r="0" b="0"/>
              <a:pathLst>
                <a:path w="1305534" h="10529">
                  <a:moveTo>
                    <a:pt x="0" y="0"/>
                  </a:moveTo>
                  <a:lnTo>
                    <a:pt x="27556" y="7236"/>
                  </a:lnTo>
                  <a:lnTo>
                    <a:pt x="83778" y="6758"/>
                  </a:lnTo>
                  <a:lnTo>
                    <a:pt x="145880" y="1335"/>
                  </a:lnTo>
                  <a:lnTo>
                    <a:pt x="204897" y="1433"/>
                  </a:lnTo>
                  <a:lnTo>
                    <a:pt x="268054" y="9100"/>
                  </a:lnTo>
                  <a:lnTo>
                    <a:pt x="330373" y="10246"/>
                  </a:lnTo>
                  <a:lnTo>
                    <a:pt x="392076" y="10473"/>
                  </a:lnTo>
                  <a:lnTo>
                    <a:pt x="454653" y="10517"/>
                  </a:lnTo>
                  <a:lnTo>
                    <a:pt x="517883" y="2194"/>
                  </a:lnTo>
                  <a:lnTo>
                    <a:pt x="578030" y="433"/>
                  </a:lnTo>
                  <a:lnTo>
                    <a:pt x="628933" y="128"/>
                  </a:lnTo>
                  <a:lnTo>
                    <a:pt x="681060" y="38"/>
                  </a:lnTo>
                  <a:lnTo>
                    <a:pt x="733549" y="11"/>
                  </a:lnTo>
                  <a:lnTo>
                    <a:pt x="796452" y="2"/>
                  </a:lnTo>
                  <a:lnTo>
                    <a:pt x="846768" y="1"/>
                  </a:lnTo>
                  <a:lnTo>
                    <a:pt x="898722" y="0"/>
                  </a:lnTo>
                  <a:lnTo>
                    <a:pt x="949990" y="0"/>
                  </a:lnTo>
                  <a:lnTo>
                    <a:pt x="1009828" y="0"/>
                  </a:lnTo>
                  <a:lnTo>
                    <a:pt x="1066707" y="0"/>
                  </a:lnTo>
                  <a:lnTo>
                    <a:pt x="1114537" y="0"/>
                  </a:lnTo>
                  <a:lnTo>
                    <a:pt x="1165753" y="0"/>
                  </a:lnTo>
                  <a:lnTo>
                    <a:pt x="1225887" y="6066"/>
                  </a:lnTo>
                  <a:lnTo>
                    <a:pt x="1272772" y="4664"/>
                  </a:lnTo>
                  <a:lnTo>
                    <a:pt x="1305533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40" name="Straight Connector 39"/>
          <p:cNvCxnSpPr/>
          <p:nvPr/>
        </p:nvCxnSpPr>
        <p:spPr>
          <a:xfrm>
            <a:off x="1368704" y="2758466"/>
            <a:ext cx="6422384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3" name="Group 42"/>
          <p:cNvGrpSpPr/>
          <p:nvPr/>
        </p:nvGrpSpPr>
        <p:grpSpPr>
          <a:xfrm>
            <a:off x="1484518" y="2100635"/>
            <a:ext cx="1516104" cy="542019"/>
            <a:chOff x="1484518" y="2100635"/>
            <a:chExt cx="1516104" cy="542019"/>
          </a:xfrm>
        </p:grpSpPr>
        <p:sp>
          <p:nvSpPr>
            <p:cNvPr id="41" name="Freeform 40"/>
            <p:cNvSpPr/>
            <p:nvPr/>
          </p:nvSpPr>
          <p:spPr>
            <a:xfrm>
              <a:off x="1484518" y="2100635"/>
              <a:ext cx="1516104" cy="542019"/>
            </a:xfrm>
            <a:custGeom>
              <a:avLst/>
              <a:gdLst/>
              <a:ahLst/>
              <a:cxnLst/>
              <a:rect l="0" t="0" r="0" b="0"/>
              <a:pathLst>
                <a:path w="1516104" h="542019">
                  <a:moveTo>
                    <a:pt x="0" y="510432"/>
                  </a:moveTo>
                  <a:lnTo>
                    <a:pt x="0" y="451815"/>
                  </a:lnTo>
                  <a:lnTo>
                    <a:pt x="8405" y="391575"/>
                  </a:lnTo>
                  <a:lnTo>
                    <a:pt x="24749" y="332433"/>
                  </a:lnTo>
                  <a:lnTo>
                    <a:pt x="30537" y="323916"/>
                  </a:lnTo>
                  <a:lnTo>
                    <a:pt x="46327" y="311332"/>
                  </a:lnTo>
                  <a:lnTo>
                    <a:pt x="65043" y="308079"/>
                  </a:lnTo>
                  <a:lnTo>
                    <a:pt x="74948" y="308850"/>
                  </a:lnTo>
                  <a:lnTo>
                    <a:pt x="92191" y="319064"/>
                  </a:lnTo>
                  <a:lnTo>
                    <a:pt x="106484" y="336473"/>
                  </a:lnTo>
                  <a:lnTo>
                    <a:pt x="119938" y="372581"/>
                  </a:lnTo>
                  <a:lnTo>
                    <a:pt x="125077" y="429823"/>
                  </a:lnTo>
                  <a:lnTo>
                    <a:pt x="131681" y="485930"/>
                  </a:lnTo>
                  <a:lnTo>
                    <a:pt x="133411" y="489418"/>
                  </a:lnTo>
                  <a:lnTo>
                    <a:pt x="134564" y="487064"/>
                  </a:lnTo>
                  <a:lnTo>
                    <a:pt x="136566" y="435995"/>
                  </a:lnTo>
                  <a:lnTo>
                    <a:pt x="139930" y="375149"/>
                  </a:lnTo>
                  <a:lnTo>
                    <a:pt x="157102" y="317723"/>
                  </a:lnTo>
                  <a:lnTo>
                    <a:pt x="176270" y="286567"/>
                  </a:lnTo>
                  <a:lnTo>
                    <a:pt x="183024" y="282810"/>
                  </a:lnTo>
                  <a:lnTo>
                    <a:pt x="189866" y="282645"/>
                  </a:lnTo>
                  <a:lnTo>
                    <a:pt x="196767" y="284874"/>
                  </a:lnTo>
                  <a:lnTo>
                    <a:pt x="210674" y="299830"/>
                  </a:lnTo>
                  <a:lnTo>
                    <a:pt x="222315" y="322075"/>
                  </a:lnTo>
                  <a:lnTo>
                    <a:pt x="232907" y="374483"/>
                  </a:lnTo>
                  <a:lnTo>
                    <a:pt x="240328" y="435485"/>
                  </a:lnTo>
                  <a:lnTo>
                    <a:pt x="241794" y="484926"/>
                  </a:lnTo>
                  <a:lnTo>
                    <a:pt x="243293" y="428490"/>
                  </a:lnTo>
                  <a:lnTo>
                    <a:pt x="251721" y="395296"/>
                  </a:lnTo>
                  <a:lnTo>
                    <a:pt x="274937" y="355758"/>
                  </a:lnTo>
                  <a:lnTo>
                    <a:pt x="281557" y="347654"/>
                  </a:lnTo>
                  <a:lnTo>
                    <a:pt x="289480" y="344592"/>
                  </a:lnTo>
                  <a:lnTo>
                    <a:pt x="298272" y="344890"/>
                  </a:lnTo>
                  <a:lnTo>
                    <a:pt x="307642" y="347428"/>
                  </a:lnTo>
                  <a:lnTo>
                    <a:pt x="315059" y="352630"/>
                  </a:lnTo>
                  <a:lnTo>
                    <a:pt x="326419" y="367768"/>
                  </a:lnTo>
                  <a:lnTo>
                    <a:pt x="346983" y="419419"/>
                  </a:lnTo>
                  <a:lnTo>
                    <a:pt x="366977" y="466978"/>
                  </a:lnTo>
                  <a:lnTo>
                    <a:pt x="383029" y="482540"/>
                  </a:lnTo>
                  <a:lnTo>
                    <a:pt x="392223" y="488328"/>
                  </a:lnTo>
                  <a:lnTo>
                    <a:pt x="411798" y="491639"/>
                  </a:lnTo>
                  <a:lnTo>
                    <a:pt x="421930" y="490884"/>
                  </a:lnTo>
                  <a:lnTo>
                    <a:pt x="439428" y="480687"/>
                  </a:lnTo>
                  <a:lnTo>
                    <a:pt x="462433" y="452096"/>
                  </a:lnTo>
                  <a:lnTo>
                    <a:pt x="497071" y="395255"/>
                  </a:lnTo>
                  <a:lnTo>
                    <a:pt x="524364" y="347649"/>
                  </a:lnTo>
                  <a:lnTo>
                    <a:pt x="549991" y="330659"/>
                  </a:lnTo>
                  <a:lnTo>
                    <a:pt x="553834" y="330922"/>
                  </a:lnTo>
                  <a:lnTo>
                    <a:pt x="554056" y="334606"/>
                  </a:lnTo>
                  <a:lnTo>
                    <a:pt x="538772" y="374194"/>
                  </a:lnTo>
                  <a:lnTo>
                    <a:pt x="513781" y="417376"/>
                  </a:lnTo>
                  <a:lnTo>
                    <a:pt x="507861" y="453354"/>
                  </a:lnTo>
                  <a:lnTo>
                    <a:pt x="510539" y="464191"/>
                  </a:lnTo>
                  <a:lnTo>
                    <a:pt x="522874" y="482472"/>
                  </a:lnTo>
                  <a:lnTo>
                    <a:pt x="529907" y="485942"/>
                  </a:lnTo>
                  <a:lnTo>
                    <a:pt x="536935" y="485917"/>
                  </a:lnTo>
                  <a:lnTo>
                    <a:pt x="579281" y="470202"/>
                  </a:lnTo>
                  <a:lnTo>
                    <a:pt x="617238" y="439566"/>
                  </a:lnTo>
                  <a:lnTo>
                    <a:pt x="633011" y="413395"/>
                  </a:lnTo>
                  <a:lnTo>
                    <a:pt x="635017" y="393605"/>
                  </a:lnTo>
                  <a:lnTo>
                    <a:pt x="630840" y="373111"/>
                  </a:lnTo>
                  <a:lnTo>
                    <a:pt x="621185" y="352304"/>
                  </a:lnTo>
                  <a:lnTo>
                    <a:pt x="612995" y="345352"/>
                  </a:lnTo>
                  <a:lnTo>
                    <a:pt x="591416" y="337627"/>
                  </a:lnTo>
                  <a:lnTo>
                    <a:pt x="582621" y="339077"/>
                  </a:lnTo>
                  <a:lnTo>
                    <a:pt x="575587" y="343553"/>
                  </a:lnTo>
                  <a:lnTo>
                    <a:pt x="569728" y="350046"/>
                  </a:lnTo>
                  <a:lnTo>
                    <a:pt x="568162" y="356715"/>
                  </a:lnTo>
                  <a:lnTo>
                    <a:pt x="569457" y="363500"/>
                  </a:lnTo>
                  <a:lnTo>
                    <a:pt x="572661" y="370363"/>
                  </a:lnTo>
                  <a:lnTo>
                    <a:pt x="585578" y="381109"/>
                  </a:lnTo>
                  <a:lnTo>
                    <a:pt x="593936" y="385612"/>
                  </a:lnTo>
                  <a:lnTo>
                    <a:pt x="612582" y="387496"/>
                  </a:lnTo>
                  <a:lnTo>
                    <a:pt x="631397" y="383264"/>
                  </a:lnTo>
                  <a:lnTo>
                    <a:pt x="647558" y="373584"/>
                  </a:lnTo>
                  <a:lnTo>
                    <a:pt x="691222" y="319997"/>
                  </a:lnTo>
                  <a:lnTo>
                    <a:pt x="718248" y="262982"/>
                  </a:lnTo>
                  <a:lnTo>
                    <a:pt x="739184" y="202327"/>
                  </a:lnTo>
                  <a:lnTo>
                    <a:pt x="759914" y="139956"/>
                  </a:lnTo>
                  <a:lnTo>
                    <a:pt x="778891" y="76770"/>
                  </a:lnTo>
                  <a:lnTo>
                    <a:pt x="787515" y="16628"/>
                  </a:lnTo>
                  <a:lnTo>
                    <a:pt x="788222" y="10434"/>
                  </a:lnTo>
                  <a:lnTo>
                    <a:pt x="788694" y="10984"/>
                  </a:lnTo>
                  <a:lnTo>
                    <a:pt x="786238" y="37234"/>
                  </a:lnTo>
                  <a:lnTo>
                    <a:pt x="781221" y="85176"/>
                  </a:lnTo>
                  <a:lnTo>
                    <a:pt x="779734" y="137595"/>
                  </a:lnTo>
                  <a:lnTo>
                    <a:pt x="779294" y="192121"/>
                  </a:lnTo>
                  <a:lnTo>
                    <a:pt x="779191" y="235600"/>
                  </a:lnTo>
                  <a:lnTo>
                    <a:pt x="779133" y="298369"/>
                  </a:lnTo>
                  <a:lnTo>
                    <a:pt x="780286" y="352192"/>
                  </a:lnTo>
                  <a:lnTo>
                    <a:pt x="788686" y="390236"/>
                  </a:lnTo>
                  <a:lnTo>
                    <a:pt x="811892" y="424645"/>
                  </a:lnTo>
                  <a:lnTo>
                    <a:pt x="818512" y="432184"/>
                  </a:lnTo>
                  <a:lnTo>
                    <a:pt x="827604" y="436040"/>
                  </a:lnTo>
                  <a:lnTo>
                    <a:pt x="850185" y="437204"/>
                  </a:lnTo>
                  <a:lnTo>
                    <a:pt x="869580" y="430703"/>
                  </a:lnTo>
                  <a:lnTo>
                    <a:pt x="878027" y="425694"/>
                  </a:lnTo>
                  <a:lnTo>
                    <a:pt x="922747" y="369117"/>
                  </a:lnTo>
                  <a:lnTo>
                    <a:pt x="949855" y="316098"/>
                  </a:lnTo>
                  <a:lnTo>
                    <a:pt x="971508" y="258500"/>
                  </a:lnTo>
                  <a:lnTo>
                    <a:pt x="982475" y="209618"/>
                  </a:lnTo>
                  <a:lnTo>
                    <a:pt x="995491" y="151924"/>
                  </a:lnTo>
                  <a:lnTo>
                    <a:pt x="997640" y="98881"/>
                  </a:lnTo>
                  <a:lnTo>
                    <a:pt x="988478" y="40970"/>
                  </a:lnTo>
                  <a:lnTo>
                    <a:pt x="980956" y="18683"/>
                  </a:lnTo>
                  <a:lnTo>
                    <a:pt x="969814" y="978"/>
                  </a:lnTo>
                  <a:lnTo>
                    <a:pt x="964737" y="0"/>
                  </a:lnTo>
                  <a:lnTo>
                    <a:pt x="960183" y="4028"/>
                  </a:lnTo>
                  <a:lnTo>
                    <a:pt x="934755" y="42362"/>
                  </a:lnTo>
                  <a:lnTo>
                    <a:pt x="922004" y="98955"/>
                  </a:lnTo>
                  <a:lnTo>
                    <a:pt x="908764" y="157405"/>
                  </a:lnTo>
                  <a:lnTo>
                    <a:pt x="898003" y="218343"/>
                  </a:lnTo>
                  <a:lnTo>
                    <a:pt x="889941" y="280770"/>
                  </a:lnTo>
                  <a:lnTo>
                    <a:pt x="885489" y="338161"/>
                  </a:lnTo>
                  <a:lnTo>
                    <a:pt x="884610" y="397678"/>
                  </a:lnTo>
                  <a:lnTo>
                    <a:pt x="890026" y="454234"/>
                  </a:lnTo>
                  <a:lnTo>
                    <a:pt x="892827" y="458929"/>
                  </a:lnTo>
                  <a:lnTo>
                    <a:pt x="895865" y="458549"/>
                  </a:lnTo>
                  <a:lnTo>
                    <a:pt x="899060" y="454786"/>
                  </a:lnTo>
                  <a:lnTo>
                    <a:pt x="907729" y="402441"/>
                  </a:lnTo>
                  <a:lnTo>
                    <a:pt x="914349" y="348460"/>
                  </a:lnTo>
                  <a:lnTo>
                    <a:pt x="925232" y="301143"/>
                  </a:lnTo>
                  <a:lnTo>
                    <a:pt x="936079" y="279374"/>
                  </a:lnTo>
                  <a:lnTo>
                    <a:pt x="942247" y="275675"/>
                  </a:lnTo>
                  <a:lnTo>
                    <a:pt x="948699" y="276718"/>
                  </a:lnTo>
                  <a:lnTo>
                    <a:pt x="955340" y="280923"/>
                  </a:lnTo>
                  <a:lnTo>
                    <a:pt x="965838" y="294954"/>
                  </a:lnTo>
                  <a:lnTo>
                    <a:pt x="989434" y="352998"/>
                  </a:lnTo>
                  <a:lnTo>
                    <a:pt x="1010714" y="415719"/>
                  </a:lnTo>
                  <a:lnTo>
                    <a:pt x="1029450" y="467154"/>
                  </a:lnTo>
                  <a:lnTo>
                    <a:pt x="1040890" y="483788"/>
                  </a:lnTo>
                  <a:lnTo>
                    <a:pt x="1049556" y="489160"/>
                  </a:lnTo>
                  <a:lnTo>
                    <a:pt x="1071663" y="495129"/>
                  </a:lnTo>
                  <a:lnTo>
                    <a:pt x="1093966" y="491542"/>
                  </a:lnTo>
                  <a:lnTo>
                    <a:pt x="1114407" y="480979"/>
                  </a:lnTo>
                  <a:lnTo>
                    <a:pt x="1153950" y="441216"/>
                  </a:lnTo>
                  <a:lnTo>
                    <a:pt x="1174162" y="403953"/>
                  </a:lnTo>
                  <a:lnTo>
                    <a:pt x="1184590" y="372038"/>
                  </a:lnTo>
                  <a:lnTo>
                    <a:pt x="1187030" y="334636"/>
                  </a:lnTo>
                  <a:lnTo>
                    <a:pt x="1183455" y="311807"/>
                  </a:lnTo>
                  <a:lnTo>
                    <a:pt x="1177355" y="305486"/>
                  </a:lnTo>
                  <a:lnTo>
                    <a:pt x="1168608" y="302441"/>
                  </a:lnTo>
                  <a:lnTo>
                    <a:pt x="1158098" y="301582"/>
                  </a:lnTo>
                  <a:lnTo>
                    <a:pt x="1148752" y="304518"/>
                  </a:lnTo>
                  <a:lnTo>
                    <a:pt x="1132127" y="317139"/>
                  </a:lnTo>
                  <a:lnTo>
                    <a:pt x="1115204" y="343975"/>
                  </a:lnTo>
                  <a:lnTo>
                    <a:pt x="1100175" y="392890"/>
                  </a:lnTo>
                  <a:lnTo>
                    <a:pt x="1097677" y="432581"/>
                  </a:lnTo>
                  <a:lnTo>
                    <a:pt x="1101239" y="455944"/>
                  </a:lnTo>
                  <a:lnTo>
                    <a:pt x="1109841" y="474907"/>
                  </a:lnTo>
                  <a:lnTo>
                    <a:pt x="1115410" y="483239"/>
                  </a:lnTo>
                  <a:lnTo>
                    <a:pt x="1123802" y="488794"/>
                  </a:lnTo>
                  <a:lnTo>
                    <a:pt x="1145605" y="494966"/>
                  </a:lnTo>
                  <a:lnTo>
                    <a:pt x="1184188" y="492851"/>
                  </a:lnTo>
                  <a:lnTo>
                    <a:pt x="1230741" y="480486"/>
                  </a:lnTo>
                  <a:lnTo>
                    <a:pt x="1284332" y="450062"/>
                  </a:lnTo>
                  <a:lnTo>
                    <a:pt x="1299230" y="433298"/>
                  </a:lnTo>
                  <a:lnTo>
                    <a:pt x="1318326" y="393940"/>
                  </a:lnTo>
                  <a:lnTo>
                    <a:pt x="1319798" y="370140"/>
                  </a:lnTo>
                  <a:lnTo>
                    <a:pt x="1311211" y="322323"/>
                  </a:lnTo>
                  <a:lnTo>
                    <a:pt x="1294523" y="286101"/>
                  </a:lnTo>
                  <a:lnTo>
                    <a:pt x="1295854" y="287179"/>
                  </a:lnTo>
                  <a:lnTo>
                    <a:pt x="1302401" y="297734"/>
                  </a:lnTo>
                  <a:lnTo>
                    <a:pt x="1315004" y="322238"/>
                  </a:lnTo>
                  <a:lnTo>
                    <a:pt x="1339925" y="343667"/>
                  </a:lnTo>
                  <a:lnTo>
                    <a:pt x="1400536" y="369584"/>
                  </a:lnTo>
                  <a:lnTo>
                    <a:pt x="1421456" y="376863"/>
                  </a:lnTo>
                  <a:lnTo>
                    <a:pt x="1426099" y="382782"/>
                  </a:lnTo>
                  <a:lnTo>
                    <a:pt x="1426855" y="390237"/>
                  </a:lnTo>
                  <a:lnTo>
                    <a:pt x="1410378" y="447800"/>
                  </a:lnTo>
                  <a:lnTo>
                    <a:pt x="1405943" y="468558"/>
                  </a:lnTo>
                  <a:lnTo>
                    <a:pt x="1407872" y="489481"/>
                  </a:lnTo>
                  <a:lnTo>
                    <a:pt x="1418867" y="507360"/>
                  </a:lnTo>
                  <a:lnTo>
                    <a:pt x="1426713" y="515403"/>
                  </a:lnTo>
                  <a:lnTo>
                    <a:pt x="1465701" y="532312"/>
                  </a:lnTo>
                  <a:lnTo>
                    <a:pt x="1516103" y="54201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2147813" y="2253098"/>
              <a:ext cx="284270" cy="115814"/>
            </a:xfrm>
            <a:custGeom>
              <a:avLst/>
              <a:gdLst/>
              <a:ahLst/>
              <a:cxnLst/>
              <a:rect l="0" t="0" r="0" b="0"/>
              <a:pathLst>
                <a:path w="284270" h="115814">
                  <a:moveTo>
                    <a:pt x="0" y="0"/>
                  </a:moveTo>
                  <a:lnTo>
                    <a:pt x="55141" y="29309"/>
                  </a:lnTo>
                  <a:lnTo>
                    <a:pt x="117000" y="49160"/>
                  </a:lnTo>
                  <a:lnTo>
                    <a:pt x="180022" y="81184"/>
                  </a:lnTo>
                  <a:lnTo>
                    <a:pt x="236988" y="100481"/>
                  </a:lnTo>
                  <a:lnTo>
                    <a:pt x="284269" y="1158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44" name="Straight Connector 43"/>
          <p:cNvCxnSpPr/>
          <p:nvPr/>
        </p:nvCxnSpPr>
        <p:spPr>
          <a:xfrm>
            <a:off x="3179606" y="1884601"/>
            <a:ext cx="0" cy="1621388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Freeform 44"/>
          <p:cNvSpPr/>
          <p:nvPr/>
        </p:nvSpPr>
        <p:spPr>
          <a:xfrm>
            <a:off x="3337533" y="2229511"/>
            <a:ext cx="1021266" cy="476049"/>
          </a:xfrm>
          <a:custGeom>
            <a:avLst/>
            <a:gdLst/>
            <a:ahLst/>
            <a:cxnLst/>
            <a:rect l="0" t="0" r="0" b="0"/>
            <a:pathLst>
              <a:path w="1021266" h="476049">
                <a:moveTo>
                  <a:pt x="0" y="402613"/>
                </a:moveTo>
                <a:lnTo>
                  <a:pt x="16768" y="408202"/>
                </a:lnTo>
                <a:lnTo>
                  <a:pt x="24047" y="406339"/>
                </a:lnTo>
                <a:lnTo>
                  <a:pt x="38374" y="394910"/>
                </a:lnTo>
                <a:lnTo>
                  <a:pt x="54004" y="368745"/>
                </a:lnTo>
                <a:lnTo>
                  <a:pt x="62530" y="318887"/>
                </a:lnTo>
                <a:lnTo>
                  <a:pt x="68028" y="260166"/>
                </a:lnTo>
                <a:lnTo>
                  <a:pt x="66409" y="247987"/>
                </a:lnTo>
                <a:lnTo>
                  <a:pt x="68839" y="241037"/>
                </a:lnTo>
                <a:lnTo>
                  <a:pt x="73969" y="237574"/>
                </a:lnTo>
                <a:lnTo>
                  <a:pt x="80898" y="236435"/>
                </a:lnTo>
                <a:lnTo>
                  <a:pt x="87857" y="238015"/>
                </a:lnTo>
                <a:lnTo>
                  <a:pt x="148330" y="273788"/>
                </a:lnTo>
                <a:lnTo>
                  <a:pt x="170040" y="281017"/>
                </a:lnTo>
                <a:lnTo>
                  <a:pt x="195287" y="284229"/>
                </a:lnTo>
                <a:lnTo>
                  <a:pt x="205060" y="288596"/>
                </a:lnTo>
                <a:lnTo>
                  <a:pt x="219040" y="302806"/>
                </a:lnTo>
                <a:lnTo>
                  <a:pt x="222066" y="311508"/>
                </a:lnTo>
                <a:lnTo>
                  <a:pt x="222309" y="330537"/>
                </a:lnTo>
                <a:lnTo>
                  <a:pt x="215272" y="371348"/>
                </a:lnTo>
                <a:lnTo>
                  <a:pt x="217729" y="392227"/>
                </a:lnTo>
                <a:lnTo>
                  <a:pt x="225840" y="410085"/>
                </a:lnTo>
                <a:lnTo>
                  <a:pt x="231279" y="418123"/>
                </a:lnTo>
                <a:lnTo>
                  <a:pt x="239584" y="423481"/>
                </a:lnTo>
                <a:lnTo>
                  <a:pt x="261290" y="429435"/>
                </a:lnTo>
                <a:lnTo>
                  <a:pt x="283415" y="425842"/>
                </a:lnTo>
                <a:lnTo>
                  <a:pt x="344246" y="399684"/>
                </a:lnTo>
                <a:lnTo>
                  <a:pt x="382115" y="365962"/>
                </a:lnTo>
                <a:lnTo>
                  <a:pt x="407409" y="327913"/>
                </a:lnTo>
                <a:lnTo>
                  <a:pt x="415037" y="306242"/>
                </a:lnTo>
                <a:lnTo>
                  <a:pt x="418428" y="281013"/>
                </a:lnTo>
                <a:lnTo>
                  <a:pt x="413696" y="260441"/>
                </a:lnTo>
                <a:lnTo>
                  <a:pt x="409158" y="251679"/>
                </a:lnTo>
                <a:lnTo>
                  <a:pt x="394758" y="238825"/>
                </a:lnTo>
                <a:lnTo>
                  <a:pt x="386004" y="233760"/>
                </a:lnTo>
                <a:lnTo>
                  <a:pt x="377829" y="233892"/>
                </a:lnTo>
                <a:lnTo>
                  <a:pt x="370039" y="237490"/>
                </a:lnTo>
                <a:lnTo>
                  <a:pt x="347897" y="259321"/>
                </a:lnTo>
                <a:lnTo>
                  <a:pt x="319455" y="303728"/>
                </a:lnTo>
                <a:lnTo>
                  <a:pt x="309512" y="343808"/>
                </a:lnTo>
                <a:lnTo>
                  <a:pt x="312156" y="385319"/>
                </a:lnTo>
                <a:lnTo>
                  <a:pt x="320450" y="407015"/>
                </a:lnTo>
                <a:lnTo>
                  <a:pt x="333105" y="424457"/>
                </a:lnTo>
                <a:lnTo>
                  <a:pt x="359961" y="446260"/>
                </a:lnTo>
                <a:lnTo>
                  <a:pt x="379911" y="456327"/>
                </a:lnTo>
                <a:lnTo>
                  <a:pt x="403596" y="458461"/>
                </a:lnTo>
                <a:lnTo>
                  <a:pt x="451340" y="450299"/>
                </a:lnTo>
                <a:lnTo>
                  <a:pt x="493396" y="429017"/>
                </a:lnTo>
                <a:lnTo>
                  <a:pt x="517939" y="407967"/>
                </a:lnTo>
                <a:lnTo>
                  <a:pt x="568453" y="347472"/>
                </a:lnTo>
                <a:lnTo>
                  <a:pt x="596598" y="312952"/>
                </a:lnTo>
                <a:lnTo>
                  <a:pt x="623256" y="296368"/>
                </a:lnTo>
                <a:lnTo>
                  <a:pt x="662753" y="288690"/>
                </a:lnTo>
                <a:lnTo>
                  <a:pt x="654476" y="287640"/>
                </a:lnTo>
                <a:lnTo>
                  <a:pt x="641438" y="293412"/>
                </a:lnTo>
                <a:lnTo>
                  <a:pt x="591721" y="332614"/>
                </a:lnTo>
                <a:lnTo>
                  <a:pt x="555951" y="382043"/>
                </a:lnTo>
                <a:lnTo>
                  <a:pt x="543102" y="414456"/>
                </a:lnTo>
                <a:lnTo>
                  <a:pt x="539686" y="439852"/>
                </a:lnTo>
                <a:lnTo>
                  <a:pt x="544407" y="460498"/>
                </a:lnTo>
                <a:lnTo>
                  <a:pt x="548942" y="469279"/>
                </a:lnTo>
                <a:lnTo>
                  <a:pt x="557814" y="473963"/>
                </a:lnTo>
                <a:lnTo>
                  <a:pt x="583269" y="476048"/>
                </a:lnTo>
                <a:lnTo>
                  <a:pt x="604722" y="469956"/>
                </a:lnTo>
                <a:lnTo>
                  <a:pt x="637557" y="446981"/>
                </a:lnTo>
                <a:lnTo>
                  <a:pt x="665404" y="411507"/>
                </a:lnTo>
                <a:lnTo>
                  <a:pt x="687216" y="360284"/>
                </a:lnTo>
                <a:lnTo>
                  <a:pt x="693367" y="319296"/>
                </a:lnTo>
                <a:lnTo>
                  <a:pt x="694432" y="336072"/>
                </a:lnTo>
                <a:lnTo>
                  <a:pt x="694822" y="396999"/>
                </a:lnTo>
                <a:lnTo>
                  <a:pt x="706042" y="432535"/>
                </a:lnTo>
                <a:lnTo>
                  <a:pt x="712850" y="438939"/>
                </a:lnTo>
                <a:lnTo>
                  <a:pt x="720899" y="442038"/>
                </a:lnTo>
                <a:lnTo>
                  <a:pt x="729774" y="442934"/>
                </a:lnTo>
                <a:lnTo>
                  <a:pt x="745874" y="437691"/>
                </a:lnTo>
                <a:lnTo>
                  <a:pt x="753443" y="433017"/>
                </a:lnTo>
                <a:lnTo>
                  <a:pt x="802149" y="377052"/>
                </a:lnTo>
                <a:lnTo>
                  <a:pt x="857193" y="317168"/>
                </a:lnTo>
                <a:lnTo>
                  <a:pt x="875814" y="306926"/>
                </a:lnTo>
                <a:lnTo>
                  <a:pt x="911618" y="300172"/>
                </a:lnTo>
                <a:lnTo>
                  <a:pt x="931978" y="304831"/>
                </a:lnTo>
                <a:lnTo>
                  <a:pt x="942977" y="311191"/>
                </a:lnTo>
                <a:lnTo>
                  <a:pt x="940997" y="311250"/>
                </a:lnTo>
                <a:lnTo>
                  <a:pt x="936167" y="310119"/>
                </a:lnTo>
                <a:lnTo>
                  <a:pt x="921442" y="315101"/>
                </a:lnTo>
                <a:lnTo>
                  <a:pt x="888983" y="337363"/>
                </a:lnTo>
                <a:lnTo>
                  <a:pt x="861211" y="372697"/>
                </a:lnTo>
                <a:lnTo>
                  <a:pt x="839415" y="423890"/>
                </a:lnTo>
                <a:lnTo>
                  <a:pt x="839200" y="433175"/>
                </a:lnTo>
                <a:lnTo>
                  <a:pt x="845201" y="449731"/>
                </a:lnTo>
                <a:lnTo>
                  <a:pt x="850076" y="452743"/>
                </a:lnTo>
                <a:lnTo>
                  <a:pt x="855666" y="452410"/>
                </a:lnTo>
                <a:lnTo>
                  <a:pt x="861733" y="449849"/>
                </a:lnTo>
                <a:lnTo>
                  <a:pt x="871593" y="437645"/>
                </a:lnTo>
                <a:lnTo>
                  <a:pt x="894723" y="377815"/>
                </a:lnTo>
                <a:lnTo>
                  <a:pt x="908921" y="319076"/>
                </a:lnTo>
                <a:lnTo>
                  <a:pt x="922991" y="259553"/>
                </a:lnTo>
                <a:lnTo>
                  <a:pt x="933915" y="199616"/>
                </a:lnTo>
                <a:lnTo>
                  <a:pt x="942010" y="137387"/>
                </a:lnTo>
                <a:lnTo>
                  <a:pt x="953703" y="80035"/>
                </a:lnTo>
                <a:lnTo>
                  <a:pt x="957226" y="20526"/>
                </a:lnTo>
                <a:lnTo>
                  <a:pt x="957515" y="3999"/>
                </a:lnTo>
                <a:lnTo>
                  <a:pt x="956538" y="0"/>
                </a:lnTo>
                <a:lnTo>
                  <a:pt x="949574" y="29076"/>
                </a:lnTo>
                <a:lnTo>
                  <a:pt x="941271" y="85525"/>
                </a:lnTo>
                <a:lnTo>
                  <a:pt x="934753" y="148299"/>
                </a:lnTo>
                <a:lnTo>
                  <a:pt x="928951" y="200919"/>
                </a:lnTo>
                <a:lnTo>
                  <a:pt x="927232" y="262133"/>
                </a:lnTo>
                <a:lnTo>
                  <a:pt x="932240" y="324041"/>
                </a:lnTo>
                <a:lnTo>
                  <a:pt x="946794" y="359055"/>
                </a:lnTo>
                <a:lnTo>
                  <a:pt x="995475" y="414478"/>
                </a:lnTo>
                <a:lnTo>
                  <a:pt x="1021265" y="455255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Freeform 45"/>
          <p:cNvSpPr/>
          <p:nvPr/>
        </p:nvSpPr>
        <p:spPr>
          <a:xfrm>
            <a:off x="4569384" y="1905658"/>
            <a:ext cx="20984" cy="894923"/>
          </a:xfrm>
          <a:custGeom>
            <a:avLst/>
            <a:gdLst/>
            <a:ahLst/>
            <a:cxnLst/>
            <a:rect l="0" t="0" r="0" b="0"/>
            <a:pathLst>
              <a:path w="20984" h="894923">
                <a:moveTo>
                  <a:pt x="10512" y="0"/>
                </a:moveTo>
                <a:lnTo>
                  <a:pt x="2179" y="37478"/>
                </a:lnTo>
                <a:lnTo>
                  <a:pt x="417" y="88901"/>
                </a:lnTo>
                <a:lnTo>
                  <a:pt x="69" y="151355"/>
                </a:lnTo>
                <a:lnTo>
                  <a:pt x="0" y="209964"/>
                </a:lnTo>
                <a:lnTo>
                  <a:pt x="5576" y="266602"/>
                </a:lnTo>
                <a:lnTo>
                  <a:pt x="9537" y="322850"/>
                </a:lnTo>
                <a:lnTo>
                  <a:pt x="10319" y="379021"/>
                </a:lnTo>
                <a:lnTo>
                  <a:pt x="10474" y="435177"/>
                </a:lnTo>
                <a:lnTo>
                  <a:pt x="11674" y="490160"/>
                </a:lnTo>
                <a:lnTo>
                  <a:pt x="19576" y="552455"/>
                </a:lnTo>
                <a:lnTo>
                  <a:pt x="20751" y="607432"/>
                </a:lnTo>
                <a:lnTo>
                  <a:pt x="20983" y="663352"/>
                </a:lnTo>
                <a:lnTo>
                  <a:pt x="13797" y="726257"/>
                </a:lnTo>
                <a:lnTo>
                  <a:pt x="11161" y="779760"/>
                </a:lnTo>
                <a:lnTo>
                  <a:pt x="10640" y="835389"/>
                </a:lnTo>
                <a:lnTo>
                  <a:pt x="10512" y="894922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9" name="Group 48"/>
          <p:cNvGrpSpPr/>
          <p:nvPr/>
        </p:nvGrpSpPr>
        <p:grpSpPr>
          <a:xfrm>
            <a:off x="4895751" y="2113399"/>
            <a:ext cx="1831960" cy="980678"/>
            <a:chOff x="4895751" y="2113399"/>
            <a:chExt cx="1831960" cy="980678"/>
          </a:xfrm>
        </p:grpSpPr>
        <p:sp>
          <p:nvSpPr>
            <p:cNvPr id="47" name="Freeform 46"/>
            <p:cNvSpPr/>
            <p:nvPr/>
          </p:nvSpPr>
          <p:spPr>
            <a:xfrm>
              <a:off x="4895751" y="2113399"/>
              <a:ext cx="1831960" cy="980678"/>
            </a:xfrm>
            <a:custGeom>
              <a:avLst/>
              <a:gdLst/>
              <a:ahLst/>
              <a:cxnLst/>
              <a:rect l="0" t="0" r="0" b="0"/>
              <a:pathLst>
                <a:path w="1831960" h="980678">
                  <a:moveTo>
                    <a:pt x="0" y="539782"/>
                  </a:moveTo>
                  <a:lnTo>
                    <a:pt x="52705" y="520654"/>
                  </a:lnTo>
                  <a:lnTo>
                    <a:pt x="68658" y="509444"/>
                  </a:lnTo>
                  <a:lnTo>
                    <a:pt x="80427" y="493543"/>
                  </a:lnTo>
                  <a:lnTo>
                    <a:pt x="97515" y="454739"/>
                  </a:lnTo>
                  <a:lnTo>
                    <a:pt x="103750" y="403704"/>
                  </a:lnTo>
                  <a:lnTo>
                    <a:pt x="101862" y="341630"/>
                  </a:lnTo>
                  <a:lnTo>
                    <a:pt x="90571" y="289551"/>
                  </a:lnTo>
                  <a:lnTo>
                    <a:pt x="74929" y="261828"/>
                  </a:lnTo>
                  <a:lnTo>
                    <a:pt x="73349" y="259723"/>
                  </a:lnTo>
                  <a:lnTo>
                    <a:pt x="112975" y="319669"/>
                  </a:lnTo>
                  <a:lnTo>
                    <a:pt x="147487" y="376669"/>
                  </a:lnTo>
                  <a:lnTo>
                    <a:pt x="165362" y="404495"/>
                  </a:lnTo>
                  <a:lnTo>
                    <a:pt x="197574" y="466221"/>
                  </a:lnTo>
                  <a:lnTo>
                    <a:pt x="201906" y="476703"/>
                  </a:lnTo>
                  <a:lnTo>
                    <a:pt x="202454" y="487201"/>
                  </a:lnTo>
                  <a:lnTo>
                    <a:pt x="196824" y="508224"/>
                  </a:lnTo>
                  <a:lnTo>
                    <a:pt x="183404" y="526146"/>
                  </a:lnTo>
                  <a:lnTo>
                    <a:pt x="165741" y="540741"/>
                  </a:lnTo>
                  <a:lnTo>
                    <a:pt x="122686" y="559642"/>
                  </a:lnTo>
                  <a:lnTo>
                    <a:pt x="97811" y="564986"/>
                  </a:lnTo>
                  <a:lnTo>
                    <a:pt x="71095" y="563758"/>
                  </a:lnTo>
                  <a:lnTo>
                    <a:pt x="71963" y="565124"/>
                  </a:lnTo>
                  <a:lnTo>
                    <a:pt x="76051" y="567205"/>
                  </a:lnTo>
                  <a:lnTo>
                    <a:pt x="104162" y="570134"/>
                  </a:lnTo>
                  <a:lnTo>
                    <a:pt x="166113" y="559752"/>
                  </a:lnTo>
                  <a:lnTo>
                    <a:pt x="228026" y="534743"/>
                  </a:lnTo>
                  <a:lnTo>
                    <a:pt x="286076" y="494024"/>
                  </a:lnTo>
                  <a:lnTo>
                    <a:pt x="308331" y="469552"/>
                  </a:lnTo>
                  <a:lnTo>
                    <a:pt x="333693" y="413779"/>
                  </a:lnTo>
                  <a:lnTo>
                    <a:pt x="346487" y="362068"/>
                  </a:lnTo>
                  <a:lnTo>
                    <a:pt x="352866" y="319248"/>
                  </a:lnTo>
                  <a:lnTo>
                    <a:pt x="357627" y="259189"/>
                  </a:lnTo>
                  <a:lnTo>
                    <a:pt x="366003" y="196317"/>
                  </a:lnTo>
                  <a:lnTo>
                    <a:pt x="370878" y="140877"/>
                  </a:lnTo>
                  <a:lnTo>
                    <a:pt x="376612" y="84286"/>
                  </a:lnTo>
                  <a:lnTo>
                    <a:pt x="378311" y="26184"/>
                  </a:lnTo>
                  <a:lnTo>
                    <a:pt x="378708" y="341"/>
                  </a:lnTo>
                  <a:lnTo>
                    <a:pt x="378814" y="0"/>
                  </a:lnTo>
                  <a:lnTo>
                    <a:pt x="378998" y="59691"/>
                  </a:lnTo>
                  <a:lnTo>
                    <a:pt x="379020" y="118089"/>
                  </a:lnTo>
                  <a:lnTo>
                    <a:pt x="379025" y="180274"/>
                  </a:lnTo>
                  <a:lnTo>
                    <a:pt x="379026" y="241647"/>
                  </a:lnTo>
                  <a:lnTo>
                    <a:pt x="379026" y="290529"/>
                  </a:lnTo>
                  <a:lnTo>
                    <a:pt x="379026" y="349560"/>
                  </a:lnTo>
                  <a:lnTo>
                    <a:pt x="379026" y="398412"/>
                  </a:lnTo>
                  <a:lnTo>
                    <a:pt x="384615" y="461034"/>
                  </a:lnTo>
                  <a:lnTo>
                    <a:pt x="398154" y="514435"/>
                  </a:lnTo>
                  <a:lnTo>
                    <a:pt x="409364" y="537875"/>
                  </a:lnTo>
                  <a:lnTo>
                    <a:pt x="425265" y="553752"/>
                  </a:lnTo>
                  <a:lnTo>
                    <a:pt x="434419" y="559624"/>
                  </a:lnTo>
                  <a:lnTo>
                    <a:pt x="453948" y="563029"/>
                  </a:lnTo>
                  <a:lnTo>
                    <a:pt x="475495" y="559472"/>
                  </a:lnTo>
                  <a:lnTo>
                    <a:pt x="530576" y="535006"/>
                  </a:lnTo>
                  <a:lnTo>
                    <a:pt x="589493" y="494916"/>
                  </a:lnTo>
                  <a:lnTo>
                    <a:pt x="651713" y="443705"/>
                  </a:lnTo>
                  <a:lnTo>
                    <a:pt x="714182" y="397798"/>
                  </a:lnTo>
                  <a:lnTo>
                    <a:pt x="747003" y="380989"/>
                  </a:lnTo>
                  <a:lnTo>
                    <a:pt x="790921" y="370895"/>
                  </a:lnTo>
                  <a:lnTo>
                    <a:pt x="792833" y="366359"/>
                  </a:lnTo>
                  <a:lnTo>
                    <a:pt x="791768" y="360996"/>
                  </a:lnTo>
                  <a:lnTo>
                    <a:pt x="786378" y="359760"/>
                  </a:lnTo>
                  <a:lnTo>
                    <a:pt x="767912" y="364626"/>
                  </a:lnTo>
                  <a:lnTo>
                    <a:pt x="742386" y="380519"/>
                  </a:lnTo>
                  <a:lnTo>
                    <a:pt x="683901" y="435304"/>
                  </a:lnTo>
                  <a:lnTo>
                    <a:pt x="635796" y="497739"/>
                  </a:lnTo>
                  <a:lnTo>
                    <a:pt x="627677" y="521876"/>
                  </a:lnTo>
                  <a:lnTo>
                    <a:pt x="625512" y="534864"/>
                  </a:lnTo>
                  <a:lnTo>
                    <a:pt x="629345" y="555534"/>
                  </a:lnTo>
                  <a:lnTo>
                    <a:pt x="633643" y="564321"/>
                  </a:lnTo>
                  <a:lnTo>
                    <a:pt x="640018" y="569009"/>
                  </a:lnTo>
                  <a:lnTo>
                    <a:pt x="647777" y="570965"/>
                  </a:lnTo>
                  <a:lnTo>
                    <a:pt x="691036" y="565699"/>
                  </a:lnTo>
                  <a:lnTo>
                    <a:pt x="736235" y="552224"/>
                  </a:lnTo>
                  <a:lnTo>
                    <a:pt x="775839" y="528245"/>
                  </a:lnTo>
                  <a:lnTo>
                    <a:pt x="783948" y="521562"/>
                  </a:lnTo>
                  <a:lnTo>
                    <a:pt x="796077" y="501659"/>
                  </a:lnTo>
                  <a:lnTo>
                    <a:pt x="813396" y="456342"/>
                  </a:lnTo>
                  <a:lnTo>
                    <a:pt x="814625" y="434847"/>
                  </a:lnTo>
                  <a:lnTo>
                    <a:pt x="805882" y="392452"/>
                  </a:lnTo>
                  <a:lnTo>
                    <a:pt x="800467" y="384240"/>
                  </a:lnTo>
                  <a:lnTo>
                    <a:pt x="785092" y="371996"/>
                  </a:lnTo>
                  <a:lnTo>
                    <a:pt x="763440" y="368894"/>
                  </a:lnTo>
                  <a:lnTo>
                    <a:pt x="751116" y="369705"/>
                  </a:lnTo>
                  <a:lnTo>
                    <a:pt x="741729" y="373755"/>
                  </a:lnTo>
                  <a:lnTo>
                    <a:pt x="728181" y="387613"/>
                  </a:lnTo>
                  <a:lnTo>
                    <a:pt x="724498" y="408591"/>
                  </a:lnTo>
                  <a:lnTo>
                    <a:pt x="727931" y="431172"/>
                  </a:lnTo>
                  <a:lnTo>
                    <a:pt x="737256" y="449007"/>
                  </a:lnTo>
                  <a:lnTo>
                    <a:pt x="745358" y="453529"/>
                  </a:lnTo>
                  <a:lnTo>
                    <a:pt x="766838" y="455434"/>
                  </a:lnTo>
                  <a:lnTo>
                    <a:pt x="799650" y="444340"/>
                  </a:lnTo>
                  <a:lnTo>
                    <a:pt x="826009" y="420646"/>
                  </a:lnTo>
                  <a:lnTo>
                    <a:pt x="859924" y="370888"/>
                  </a:lnTo>
                  <a:lnTo>
                    <a:pt x="864571" y="360506"/>
                  </a:lnTo>
                  <a:lnTo>
                    <a:pt x="871178" y="354754"/>
                  </a:lnTo>
                  <a:lnTo>
                    <a:pt x="879093" y="352089"/>
                  </a:lnTo>
                  <a:lnTo>
                    <a:pt x="897246" y="352248"/>
                  </a:lnTo>
                  <a:lnTo>
                    <a:pt x="947870" y="365030"/>
                  </a:lnTo>
                  <a:lnTo>
                    <a:pt x="973652" y="380639"/>
                  </a:lnTo>
                  <a:lnTo>
                    <a:pt x="996109" y="400082"/>
                  </a:lnTo>
                  <a:lnTo>
                    <a:pt x="999814" y="408044"/>
                  </a:lnTo>
                  <a:lnTo>
                    <a:pt x="1000812" y="426250"/>
                  </a:lnTo>
                  <a:lnTo>
                    <a:pt x="994797" y="461819"/>
                  </a:lnTo>
                  <a:lnTo>
                    <a:pt x="977388" y="500119"/>
                  </a:lnTo>
                  <a:lnTo>
                    <a:pt x="977587" y="519814"/>
                  </a:lnTo>
                  <a:lnTo>
                    <a:pt x="984695" y="537146"/>
                  </a:lnTo>
                  <a:lnTo>
                    <a:pt x="989866" y="545044"/>
                  </a:lnTo>
                  <a:lnTo>
                    <a:pt x="999162" y="550309"/>
                  </a:lnTo>
                  <a:lnTo>
                    <a:pt x="1025089" y="556159"/>
                  </a:lnTo>
                  <a:lnTo>
                    <a:pt x="1049870" y="552520"/>
                  </a:lnTo>
                  <a:lnTo>
                    <a:pt x="1106270" y="524648"/>
                  </a:lnTo>
                  <a:lnTo>
                    <a:pt x="1167148" y="490505"/>
                  </a:lnTo>
                  <a:lnTo>
                    <a:pt x="1221107" y="466988"/>
                  </a:lnTo>
                  <a:lnTo>
                    <a:pt x="1242274" y="461806"/>
                  </a:lnTo>
                  <a:lnTo>
                    <a:pt x="1263381" y="463402"/>
                  </a:lnTo>
                  <a:lnTo>
                    <a:pt x="1281340" y="471130"/>
                  </a:lnTo>
                  <a:lnTo>
                    <a:pt x="1289404" y="476466"/>
                  </a:lnTo>
                  <a:lnTo>
                    <a:pt x="1301485" y="491755"/>
                  </a:lnTo>
                  <a:lnTo>
                    <a:pt x="1309583" y="511417"/>
                  </a:lnTo>
                  <a:lnTo>
                    <a:pt x="1314783" y="562168"/>
                  </a:lnTo>
                  <a:lnTo>
                    <a:pt x="1315209" y="575763"/>
                  </a:lnTo>
                  <a:lnTo>
                    <a:pt x="1319003" y="585996"/>
                  </a:lnTo>
                  <a:lnTo>
                    <a:pt x="1332577" y="600486"/>
                  </a:lnTo>
                  <a:lnTo>
                    <a:pt x="1342280" y="603648"/>
                  </a:lnTo>
                  <a:lnTo>
                    <a:pt x="1377123" y="602509"/>
                  </a:lnTo>
                  <a:lnTo>
                    <a:pt x="1431598" y="588394"/>
                  </a:lnTo>
                  <a:lnTo>
                    <a:pt x="1485957" y="553158"/>
                  </a:lnTo>
                  <a:lnTo>
                    <a:pt x="1525746" y="523273"/>
                  </a:lnTo>
                  <a:lnTo>
                    <a:pt x="1554230" y="477856"/>
                  </a:lnTo>
                  <a:lnTo>
                    <a:pt x="1571468" y="434743"/>
                  </a:lnTo>
                  <a:lnTo>
                    <a:pt x="1571372" y="397395"/>
                  </a:lnTo>
                  <a:lnTo>
                    <a:pt x="1570497" y="394555"/>
                  </a:lnTo>
                  <a:lnTo>
                    <a:pt x="1568977" y="452475"/>
                  </a:lnTo>
                  <a:lnTo>
                    <a:pt x="1568815" y="504815"/>
                  </a:lnTo>
                  <a:lnTo>
                    <a:pt x="1561525" y="566497"/>
                  </a:lnTo>
                  <a:lnTo>
                    <a:pt x="1555751" y="620622"/>
                  </a:lnTo>
                  <a:lnTo>
                    <a:pt x="1538103" y="676633"/>
                  </a:lnTo>
                  <a:lnTo>
                    <a:pt x="1534850" y="706669"/>
                  </a:lnTo>
                  <a:lnTo>
                    <a:pt x="1533794" y="734447"/>
                  </a:lnTo>
                  <a:lnTo>
                    <a:pt x="1513306" y="797347"/>
                  </a:lnTo>
                  <a:lnTo>
                    <a:pt x="1490292" y="851228"/>
                  </a:lnTo>
                  <a:lnTo>
                    <a:pt x="1456278" y="907699"/>
                  </a:lnTo>
                  <a:lnTo>
                    <a:pt x="1406130" y="963986"/>
                  </a:lnTo>
                  <a:lnTo>
                    <a:pt x="1387677" y="978272"/>
                  </a:lnTo>
                  <a:lnTo>
                    <a:pt x="1377844" y="980677"/>
                  </a:lnTo>
                  <a:lnTo>
                    <a:pt x="1357559" y="977111"/>
                  </a:lnTo>
                  <a:lnTo>
                    <a:pt x="1349576" y="970545"/>
                  </a:lnTo>
                  <a:lnTo>
                    <a:pt x="1337586" y="950771"/>
                  </a:lnTo>
                  <a:lnTo>
                    <a:pt x="1335438" y="902152"/>
                  </a:lnTo>
                  <a:lnTo>
                    <a:pt x="1347799" y="843293"/>
                  </a:lnTo>
                  <a:lnTo>
                    <a:pt x="1360691" y="792578"/>
                  </a:lnTo>
                  <a:lnTo>
                    <a:pt x="1383098" y="731148"/>
                  </a:lnTo>
                  <a:lnTo>
                    <a:pt x="1422111" y="670649"/>
                  </a:lnTo>
                  <a:lnTo>
                    <a:pt x="1474090" y="619666"/>
                  </a:lnTo>
                  <a:lnTo>
                    <a:pt x="1525698" y="589443"/>
                  </a:lnTo>
                  <a:lnTo>
                    <a:pt x="1587886" y="560943"/>
                  </a:lnTo>
                  <a:lnTo>
                    <a:pt x="1651166" y="538373"/>
                  </a:lnTo>
                  <a:lnTo>
                    <a:pt x="1712755" y="515414"/>
                  </a:lnTo>
                  <a:lnTo>
                    <a:pt x="1762844" y="502276"/>
                  </a:lnTo>
                  <a:lnTo>
                    <a:pt x="1816574" y="490476"/>
                  </a:lnTo>
                  <a:lnTo>
                    <a:pt x="1831959" y="48713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5127378" y="2316484"/>
              <a:ext cx="400084" cy="31371"/>
            </a:xfrm>
            <a:custGeom>
              <a:avLst/>
              <a:gdLst/>
              <a:ahLst/>
              <a:cxnLst/>
              <a:rect l="0" t="0" r="0" b="0"/>
              <a:pathLst>
                <a:path w="400084" h="31371">
                  <a:moveTo>
                    <a:pt x="0" y="31370"/>
                  </a:moveTo>
                  <a:lnTo>
                    <a:pt x="53027" y="16716"/>
                  </a:lnTo>
                  <a:lnTo>
                    <a:pt x="103238" y="10408"/>
                  </a:lnTo>
                  <a:lnTo>
                    <a:pt x="164455" y="2230"/>
                  </a:lnTo>
                  <a:lnTo>
                    <a:pt x="219913" y="510"/>
                  </a:lnTo>
                  <a:lnTo>
                    <a:pt x="276509" y="0"/>
                  </a:lnTo>
                  <a:lnTo>
                    <a:pt x="337732" y="2968"/>
                  </a:lnTo>
                  <a:lnTo>
                    <a:pt x="400083" y="103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3368460" y="2737409"/>
            <a:ext cx="2120136" cy="989680"/>
            <a:chOff x="3368460" y="2737409"/>
            <a:chExt cx="2120136" cy="989680"/>
          </a:xfrm>
        </p:grpSpPr>
        <p:sp>
          <p:nvSpPr>
            <p:cNvPr id="50" name="Freeform 49"/>
            <p:cNvSpPr/>
            <p:nvPr/>
          </p:nvSpPr>
          <p:spPr>
            <a:xfrm>
              <a:off x="3368460" y="2737409"/>
              <a:ext cx="1453593" cy="989680"/>
            </a:xfrm>
            <a:custGeom>
              <a:avLst/>
              <a:gdLst/>
              <a:ahLst/>
              <a:cxnLst/>
              <a:rect l="0" t="0" r="0" b="0"/>
              <a:pathLst>
                <a:path w="1453593" h="989680">
                  <a:moveTo>
                    <a:pt x="11187" y="0"/>
                  </a:moveTo>
                  <a:lnTo>
                    <a:pt x="5598" y="16768"/>
                  </a:lnTo>
                  <a:lnTo>
                    <a:pt x="5974" y="34359"/>
                  </a:lnTo>
                  <a:lnTo>
                    <a:pt x="15747" y="74247"/>
                  </a:lnTo>
                  <a:lnTo>
                    <a:pt x="14227" y="84593"/>
                  </a:lnTo>
                  <a:lnTo>
                    <a:pt x="0" y="117091"/>
                  </a:lnTo>
                  <a:lnTo>
                    <a:pt x="1113" y="154666"/>
                  </a:lnTo>
                  <a:lnTo>
                    <a:pt x="11970" y="205636"/>
                  </a:lnTo>
                  <a:lnTo>
                    <a:pt x="21948" y="254342"/>
                  </a:lnTo>
                  <a:lnTo>
                    <a:pt x="35800" y="317612"/>
                  </a:lnTo>
                  <a:lnTo>
                    <a:pt x="48631" y="370274"/>
                  </a:lnTo>
                  <a:lnTo>
                    <a:pt x="53087" y="421276"/>
                  </a:lnTo>
                  <a:lnTo>
                    <a:pt x="64481" y="477969"/>
                  </a:lnTo>
                  <a:lnTo>
                    <a:pt x="71432" y="527665"/>
                  </a:lnTo>
                  <a:lnTo>
                    <a:pt x="76611" y="576315"/>
                  </a:lnTo>
                  <a:lnTo>
                    <a:pt x="88841" y="634676"/>
                  </a:lnTo>
                  <a:lnTo>
                    <a:pt x="106002" y="693885"/>
                  </a:lnTo>
                  <a:lnTo>
                    <a:pt x="123499" y="749732"/>
                  </a:lnTo>
                  <a:lnTo>
                    <a:pt x="137531" y="806278"/>
                  </a:lnTo>
                  <a:lnTo>
                    <a:pt x="155077" y="862755"/>
                  </a:lnTo>
                  <a:lnTo>
                    <a:pt x="172624" y="915903"/>
                  </a:lnTo>
                  <a:lnTo>
                    <a:pt x="185882" y="930763"/>
                  </a:lnTo>
                  <a:lnTo>
                    <a:pt x="194331" y="936364"/>
                  </a:lnTo>
                  <a:lnTo>
                    <a:pt x="216197" y="939467"/>
                  </a:lnTo>
                  <a:lnTo>
                    <a:pt x="268362" y="937517"/>
                  </a:lnTo>
                  <a:lnTo>
                    <a:pt x="329367" y="928766"/>
                  </a:lnTo>
                  <a:lnTo>
                    <a:pt x="383653" y="926954"/>
                  </a:lnTo>
                  <a:lnTo>
                    <a:pt x="431033" y="926640"/>
                  </a:lnTo>
                  <a:lnTo>
                    <a:pt x="482116" y="926547"/>
                  </a:lnTo>
                  <a:lnTo>
                    <a:pt x="536139" y="933751"/>
                  </a:lnTo>
                  <a:lnTo>
                    <a:pt x="590657" y="936387"/>
                  </a:lnTo>
                  <a:lnTo>
                    <a:pt x="646486" y="936908"/>
                  </a:lnTo>
                  <a:lnTo>
                    <a:pt x="703744" y="937011"/>
                  </a:lnTo>
                  <a:lnTo>
                    <a:pt x="767047" y="937031"/>
                  </a:lnTo>
                  <a:lnTo>
                    <a:pt x="813823" y="937035"/>
                  </a:lnTo>
                  <a:lnTo>
                    <a:pt x="876442" y="937036"/>
                  </a:lnTo>
                  <a:lnTo>
                    <a:pt x="933871" y="937036"/>
                  </a:lnTo>
                  <a:lnTo>
                    <a:pt x="990276" y="940156"/>
                  </a:lnTo>
                  <a:lnTo>
                    <a:pt x="1052067" y="946101"/>
                  </a:lnTo>
                  <a:lnTo>
                    <a:pt x="1112192" y="947276"/>
                  </a:lnTo>
                  <a:lnTo>
                    <a:pt x="1169129" y="950627"/>
                  </a:lnTo>
                  <a:lnTo>
                    <a:pt x="1225436" y="956619"/>
                  </a:lnTo>
                  <a:lnTo>
                    <a:pt x="1282788" y="965037"/>
                  </a:lnTo>
                  <a:lnTo>
                    <a:pt x="1332143" y="968729"/>
                  </a:lnTo>
                  <a:lnTo>
                    <a:pt x="1382642" y="975543"/>
                  </a:lnTo>
                  <a:lnTo>
                    <a:pt x="1432861" y="981557"/>
                  </a:lnTo>
                  <a:lnTo>
                    <a:pt x="1453592" y="98967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3666112" y="3316352"/>
              <a:ext cx="776915" cy="290527"/>
            </a:xfrm>
            <a:custGeom>
              <a:avLst/>
              <a:gdLst/>
              <a:ahLst/>
              <a:cxnLst/>
              <a:rect l="0" t="0" r="0" b="0"/>
              <a:pathLst>
                <a:path w="776915" h="290527">
                  <a:moveTo>
                    <a:pt x="8333" y="263337"/>
                  </a:moveTo>
                  <a:lnTo>
                    <a:pt x="0" y="225859"/>
                  </a:lnTo>
                  <a:lnTo>
                    <a:pt x="1574" y="187891"/>
                  </a:lnTo>
                  <a:lnTo>
                    <a:pt x="12587" y="133140"/>
                  </a:lnTo>
                  <a:lnTo>
                    <a:pt x="27198" y="78435"/>
                  </a:lnTo>
                  <a:lnTo>
                    <a:pt x="38554" y="54816"/>
                  </a:lnTo>
                  <a:lnTo>
                    <a:pt x="54520" y="38860"/>
                  </a:lnTo>
                  <a:lnTo>
                    <a:pt x="63691" y="32967"/>
                  </a:lnTo>
                  <a:lnTo>
                    <a:pt x="73315" y="32548"/>
                  </a:lnTo>
                  <a:lnTo>
                    <a:pt x="93366" y="41441"/>
                  </a:lnTo>
                  <a:lnTo>
                    <a:pt x="107737" y="63331"/>
                  </a:lnTo>
                  <a:lnTo>
                    <a:pt x="119285" y="108539"/>
                  </a:lnTo>
                  <a:lnTo>
                    <a:pt x="128776" y="170628"/>
                  </a:lnTo>
                  <a:lnTo>
                    <a:pt x="132340" y="226783"/>
                  </a:lnTo>
                  <a:lnTo>
                    <a:pt x="128264" y="254846"/>
                  </a:lnTo>
                  <a:lnTo>
                    <a:pt x="129231" y="254166"/>
                  </a:lnTo>
                  <a:lnTo>
                    <a:pt x="133426" y="240544"/>
                  </a:lnTo>
                  <a:lnTo>
                    <a:pt x="145650" y="180846"/>
                  </a:lnTo>
                  <a:lnTo>
                    <a:pt x="159330" y="123300"/>
                  </a:lnTo>
                  <a:lnTo>
                    <a:pt x="181703" y="76448"/>
                  </a:lnTo>
                  <a:lnTo>
                    <a:pt x="194960" y="59002"/>
                  </a:lnTo>
                  <a:lnTo>
                    <a:pt x="221168" y="41616"/>
                  </a:lnTo>
                  <a:lnTo>
                    <a:pt x="229771" y="42994"/>
                  </a:lnTo>
                  <a:lnTo>
                    <a:pt x="245570" y="57002"/>
                  </a:lnTo>
                  <a:lnTo>
                    <a:pt x="262030" y="85607"/>
                  </a:lnTo>
                  <a:lnTo>
                    <a:pt x="269666" y="136289"/>
                  </a:lnTo>
                  <a:lnTo>
                    <a:pt x="271174" y="198293"/>
                  </a:lnTo>
                  <a:lnTo>
                    <a:pt x="271380" y="216881"/>
                  </a:lnTo>
                  <a:lnTo>
                    <a:pt x="279937" y="159178"/>
                  </a:lnTo>
                  <a:lnTo>
                    <a:pt x="295993" y="108058"/>
                  </a:lnTo>
                  <a:lnTo>
                    <a:pt x="321348" y="69408"/>
                  </a:lnTo>
                  <a:lnTo>
                    <a:pt x="347523" y="52108"/>
                  </a:lnTo>
                  <a:lnTo>
                    <a:pt x="367315" y="49744"/>
                  </a:lnTo>
                  <a:lnTo>
                    <a:pt x="377506" y="50752"/>
                  </a:lnTo>
                  <a:lnTo>
                    <a:pt x="395068" y="61230"/>
                  </a:lnTo>
                  <a:lnTo>
                    <a:pt x="403027" y="68937"/>
                  </a:lnTo>
                  <a:lnTo>
                    <a:pt x="419818" y="107731"/>
                  </a:lnTo>
                  <a:lnTo>
                    <a:pt x="428736" y="170902"/>
                  </a:lnTo>
                  <a:lnTo>
                    <a:pt x="438483" y="207093"/>
                  </a:lnTo>
                  <a:lnTo>
                    <a:pt x="449465" y="225081"/>
                  </a:lnTo>
                  <a:lnTo>
                    <a:pt x="465265" y="237756"/>
                  </a:lnTo>
                  <a:lnTo>
                    <a:pt x="474391" y="242773"/>
                  </a:lnTo>
                  <a:lnTo>
                    <a:pt x="500130" y="245229"/>
                  </a:lnTo>
                  <a:lnTo>
                    <a:pt x="515182" y="244246"/>
                  </a:lnTo>
                  <a:lnTo>
                    <a:pt x="538146" y="233795"/>
                  </a:lnTo>
                  <a:lnTo>
                    <a:pt x="579441" y="194586"/>
                  </a:lnTo>
                  <a:lnTo>
                    <a:pt x="615353" y="137877"/>
                  </a:lnTo>
                  <a:lnTo>
                    <a:pt x="630908" y="100082"/>
                  </a:lnTo>
                  <a:lnTo>
                    <a:pt x="632863" y="76135"/>
                  </a:lnTo>
                  <a:lnTo>
                    <a:pt x="624587" y="32166"/>
                  </a:lnTo>
                  <a:lnTo>
                    <a:pt x="609467" y="5849"/>
                  </a:lnTo>
                  <a:lnTo>
                    <a:pt x="602111" y="1601"/>
                  </a:lnTo>
                  <a:lnTo>
                    <a:pt x="584580" y="0"/>
                  </a:lnTo>
                  <a:lnTo>
                    <a:pt x="576162" y="4721"/>
                  </a:lnTo>
                  <a:lnTo>
                    <a:pt x="560569" y="22444"/>
                  </a:lnTo>
                  <a:lnTo>
                    <a:pt x="539900" y="64715"/>
                  </a:lnTo>
                  <a:lnTo>
                    <a:pt x="527672" y="120031"/>
                  </a:lnTo>
                  <a:lnTo>
                    <a:pt x="524910" y="181347"/>
                  </a:lnTo>
                  <a:lnTo>
                    <a:pt x="530021" y="218767"/>
                  </a:lnTo>
                  <a:lnTo>
                    <a:pt x="544533" y="252080"/>
                  </a:lnTo>
                  <a:lnTo>
                    <a:pt x="569240" y="278589"/>
                  </a:lnTo>
                  <a:lnTo>
                    <a:pt x="591807" y="287663"/>
                  </a:lnTo>
                  <a:lnTo>
                    <a:pt x="618605" y="290526"/>
                  </a:lnTo>
                  <a:lnTo>
                    <a:pt x="666576" y="284391"/>
                  </a:lnTo>
                  <a:lnTo>
                    <a:pt x="716665" y="268275"/>
                  </a:lnTo>
                  <a:lnTo>
                    <a:pt x="776914" y="24228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5043150" y="2747937"/>
              <a:ext cx="400084" cy="842281"/>
            </a:xfrm>
            <a:custGeom>
              <a:avLst/>
              <a:gdLst/>
              <a:ahLst/>
              <a:cxnLst/>
              <a:rect l="0" t="0" r="0" b="0"/>
              <a:pathLst>
                <a:path w="400084" h="842281">
                  <a:moveTo>
                    <a:pt x="0" y="0"/>
                  </a:moveTo>
                  <a:lnTo>
                    <a:pt x="26364" y="55045"/>
                  </a:lnTo>
                  <a:lnTo>
                    <a:pt x="52998" y="109573"/>
                  </a:lnTo>
                  <a:lnTo>
                    <a:pt x="76924" y="159198"/>
                  </a:lnTo>
                  <a:lnTo>
                    <a:pt x="100001" y="207827"/>
                  </a:lnTo>
                  <a:lnTo>
                    <a:pt x="118279" y="260591"/>
                  </a:lnTo>
                  <a:lnTo>
                    <a:pt x="139853" y="318630"/>
                  </a:lnTo>
                  <a:lnTo>
                    <a:pt x="165123" y="379175"/>
                  </a:lnTo>
                  <a:lnTo>
                    <a:pt x="191428" y="440599"/>
                  </a:lnTo>
                  <a:lnTo>
                    <a:pt x="218693" y="502963"/>
                  </a:lnTo>
                  <a:lnTo>
                    <a:pt x="245565" y="558864"/>
                  </a:lnTo>
                  <a:lnTo>
                    <a:pt x="271836" y="619677"/>
                  </a:lnTo>
                  <a:lnTo>
                    <a:pt x="297204" y="673626"/>
                  </a:lnTo>
                  <a:lnTo>
                    <a:pt x="328938" y="727078"/>
                  </a:lnTo>
                  <a:lnTo>
                    <a:pt x="360597" y="784386"/>
                  </a:lnTo>
                  <a:lnTo>
                    <a:pt x="400083" y="84228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5289313" y="2980716"/>
              <a:ext cx="199283" cy="356818"/>
            </a:xfrm>
            <a:custGeom>
              <a:avLst/>
              <a:gdLst/>
              <a:ahLst/>
              <a:cxnLst/>
              <a:rect l="0" t="0" r="0" b="0"/>
              <a:pathLst>
                <a:path w="199283" h="356818">
                  <a:moveTo>
                    <a:pt x="59164" y="9377"/>
                  </a:moveTo>
                  <a:lnTo>
                    <a:pt x="75931" y="3788"/>
                  </a:lnTo>
                  <a:lnTo>
                    <a:pt x="108715" y="5901"/>
                  </a:lnTo>
                  <a:lnTo>
                    <a:pt x="142475" y="19525"/>
                  </a:lnTo>
                  <a:lnTo>
                    <a:pt x="169117" y="38380"/>
                  </a:lnTo>
                  <a:lnTo>
                    <a:pt x="172240" y="39241"/>
                  </a:lnTo>
                  <a:lnTo>
                    <a:pt x="171983" y="36305"/>
                  </a:lnTo>
                  <a:lnTo>
                    <a:pt x="165457" y="24855"/>
                  </a:lnTo>
                  <a:lnTo>
                    <a:pt x="154758" y="11966"/>
                  </a:lnTo>
                  <a:lnTo>
                    <a:pt x="135965" y="4679"/>
                  </a:lnTo>
                  <a:lnTo>
                    <a:pt x="85772" y="0"/>
                  </a:lnTo>
                  <a:lnTo>
                    <a:pt x="64750" y="5599"/>
                  </a:lnTo>
                  <a:lnTo>
                    <a:pt x="32191" y="28258"/>
                  </a:lnTo>
                  <a:lnTo>
                    <a:pt x="10357" y="48377"/>
                  </a:lnTo>
                  <a:lnTo>
                    <a:pt x="2377" y="68434"/>
                  </a:lnTo>
                  <a:lnTo>
                    <a:pt x="0" y="91777"/>
                  </a:lnTo>
                  <a:lnTo>
                    <a:pt x="2843" y="113849"/>
                  </a:lnTo>
                  <a:lnTo>
                    <a:pt x="11125" y="132238"/>
                  </a:lnTo>
                  <a:lnTo>
                    <a:pt x="16610" y="140418"/>
                  </a:lnTo>
                  <a:lnTo>
                    <a:pt x="35182" y="152625"/>
                  </a:lnTo>
                  <a:lnTo>
                    <a:pt x="60203" y="160780"/>
                  </a:lnTo>
                  <a:lnTo>
                    <a:pt x="90821" y="164405"/>
                  </a:lnTo>
                  <a:lnTo>
                    <a:pt x="117687" y="159776"/>
                  </a:lnTo>
                  <a:lnTo>
                    <a:pt x="149423" y="144017"/>
                  </a:lnTo>
                  <a:lnTo>
                    <a:pt x="181108" y="117731"/>
                  </a:lnTo>
                  <a:lnTo>
                    <a:pt x="199151" y="88622"/>
                  </a:lnTo>
                  <a:lnTo>
                    <a:pt x="199282" y="90283"/>
                  </a:lnTo>
                  <a:lnTo>
                    <a:pt x="195138" y="101487"/>
                  </a:lnTo>
                  <a:lnTo>
                    <a:pt x="153457" y="159433"/>
                  </a:lnTo>
                  <a:lnTo>
                    <a:pt x="120099" y="217060"/>
                  </a:lnTo>
                  <a:lnTo>
                    <a:pt x="103734" y="243268"/>
                  </a:lnTo>
                  <a:lnTo>
                    <a:pt x="96520" y="264237"/>
                  </a:lnTo>
                  <a:lnTo>
                    <a:pt x="91889" y="315826"/>
                  </a:lnTo>
                  <a:lnTo>
                    <a:pt x="90749" y="35681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5" name="Freeform 54"/>
          <p:cNvSpPr/>
          <p:nvPr/>
        </p:nvSpPr>
        <p:spPr>
          <a:xfrm>
            <a:off x="6538197" y="2758466"/>
            <a:ext cx="2179400" cy="1252892"/>
          </a:xfrm>
          <a:custGeom>
            <a:avLst/>
            <a:gdLst/>
            <a:ahLst/>
            <a:cxnLst/>
            <a:rect l="0" t="0" r="0" b="0"/>
            <a:pathLst>
              <a:path w="2179400" h="1252892">
                <a:moveTo>
                  <a:pt x="0" y="0"/>
                </a:moveTo>
                <a:lnTo>
                  <a:pt x="3119" y="42692"/>
                </a:lnTo>
                <a:lnTo>
                  <a:pt x="5588" y="53027"/>
                </a:lnTo>
                <a:lnTo>
                  <a:pt x="42879" y="115847"/>
                </a:lnTo>
                <a:lnTo>
                  <a:pt x="66354" y="173575"/>
                </a:lnTo>
                <a:lnTo>
                  <a:pt x="83470" y="234371"/>
                </a:lnTo>
                <a:lnTo>
                  <a:pt x="97651" y="285082"/>
                </a:lnTo>
                <a:lnTo>
                  <a:pt x="116671" y="337153"/>
                </a:lnTo>
                <a:lnTo>
                  <a:pt x="134005" y="389626"/>
                </a:lnTo>
                <a:lnTo>
                  <a:pt x="149669" y="442218"/>
                </a:lnTo>
                <a:lnTo>
                  <a:pt x="169129" y="494845"/>
                </a:lnTo>
                <a:lnTo>
                  <a:pt x="186592" y="547484"/>
                </a:lnTo>
                <a:lnTo>
                  <a:pt x="199176" y="597005"/>
                </a:lnTo>
                <a:lnTo>
                  <a:pt x="213908" y="650071"/>
                </a:lnTo>
                <a:lnTo>
                  <a:pt x="228083" y="703923"/>
                </a:lnTo>
                <a:lnTo>
                  <a:pt x="242148" y="766554"/>
                </a:lnTo>
                <a:lnTo>
                  <a:pt x="261781" y="824332"/>
                </a:lnTo>
                <a:lnTo>
                  <a:pt x="283619" y="886536"/>
                </a:lnTo>
                <a:lnTo>
                  <a:pt x="301731" y="946460"/>
                </a:lnTo>
                <a:lnTo>
                  <a:pt x="319352" y="1000062"/>
                </a:lnTo>
                <a:lnTo>
                  <a:pt x="340421" y="1063366"/>
                </a:lnTo>
                <a:lnTo>
                  <a:pt x="347440" y="1070389"/>
                </a:lnTo>
                <a:lnTo>
                  <a:pt x="405440" y="1088175"/>
                </a:lnTo>
                <a:lnTo>
                  <a:pt x="468812" y="1085737"/>
                </a:lnTo>
                <a:lnTo>
                  <a:pt x="523363" y="1090282"/>
                </a:lnTo>
                <a:lnTo>
                  <a:pt x="576340" y="1094039"/>
                </a:lnTo>
                <a:lnTo>
                  <a:pt x="631864" y="1094781"/>
                </a:lnTo>
                <a:lnTo>
                  <a:pt x="693481" y="1094928"/>
                </a:lnTo>
                <a:lnTo>
                  <a:pt x="753572" y="1096127"/>
                </a:lnTo>
                <a:lnTo>
                  <a:pt x="810503" y="1103296"/>
                </a:lnTo>
                <a:lnTo>
                  <a:pt x="872397" y="1105059"/>
                </a:lnTo>
                <a:lnTo>
                  <a:pt x="923604" y="1105364"/>
                </a:lnTo>
                <a:lnTo>
                  <a:pt x="986072" y="1112702"/>
                </a:lnTo>
                <a:lnTo>
                  <a:pt x="1036313" y="1115037"/>
                </a:lnTo>
                <a:lnTo>
                  <a:pt x="1088244" y="1115729"/>
                </a:lnTo>
                <a:lnTo>
                  <a:pt x="1140676" y="1115934"/>
                </a:lnTo>
                <a:lnTo>
                  <a:pt x="1193255" y="1115995"/>
                </a:lnTo>
                <a:lnTo>
                  <a:pt x="1247050" y="1117183"/>
                </a:lnTo>
                <a:lnTo>
                  <a:pt x="1304583" y="1123254"/>
                </a:lnTo>
                <a:lnTo>
                  <a:pt x="1354645" y="1125573"/>
                </a:lnTo>
                <a:lnTo>
                  <a:pt x="1411722" y="1127430"/>
                </a:lnTo>
                <a:lnTo>
                  <a:pt x="1466198" y="1133699"/>
                </a:lnTo>
                <a:lnTo>
                  <a:pt x="1519384" y="1137246"/>
                </a:lnTo>
                <a:lnTo>
                  <a:pt x="1572187" y="1144017"/>
                </a:lnTo>
                <a:lnTo>
                  <a:pt x="1624878" y="1147713"/>
                </a:lnTo>
                <a:lnTo>
                  <a:pt x="1677534" y="1154527"/>
                </a:lnTo>
                <a:lnTo>
                  <a:pt x="1727841" y="1158236"/>
                </a:lnTo>
                <a:lnTo>
                  <a:pt x="1783705" y="1166257"/>
                </a:lnTo>
                <a:lnTo>
                  <a:pt x="1839195" y="1173777"/>
                </a:lnTo>
                <a:lnTo>
                  <a:pt x="1893526" y="1179292"/>
                </a:lnTo>
                <a:lnTo>
                  <a:pt x="1942358" y="1187280"/>
                </a:lnTo>
                <a:lnTo>
                  <a:pt x="1992701" y="1197056"/>
                </a:lnTo>
                <a:lnTo>
                  <a:pt x="2055345" y="1210840"/>
                </a:lnTo>
                <a:lnTo>
                  <a:pt x="2112520" y="1224828"/>
                </a:lnTo>
                <a:lnTo>
                  <a:pt x="2162143" y="1242364"/>
                </a:lnTo>
                <a:lnTo>
                  <a:pt x="2179399" y="1252891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Freeform 55"/>
          <p:cNvSpPr/>
          <p:nvPr/>
        </p:nvSpPr>
        <p:spPr>
          <a:xfrm>
            <a:off x="6617148" y="2994768"/>
            <a:ext cx="594874" cy="718948"/>
          </a:xfrm>
          <a:custGeom>
            <a:avLst/>
            <a:gdLst/>
            <a:ahLst/>
            <a:cxnLst/>
            <a:rect l="0" t="0" r="0" b="0"/>
            <a:pathLst>
              <a:path w="594874" h="718948">
                <a:moveTo>
                  <a:pt x="100033" y="79553"/>
                </a:moveTo>
                <a:lnTo>
                  <a:pt x="127589" y="95194"/>
                </a:lnTo>
                <a:lnTo>
                  <a:pt x="186932" y="107642"/>
                </a:lnTo>
                <a:lnTo>
                  <a:pt x="243800" y="116037"/>
                </a:lnTo>
                <a:lnTo>
                  <a:pt x="297234" y="120555"/>
                </a:lnTo>
                <a:lnTo>
                  <a:pt x="349729" y="118328"/>
                </a:lnTo>
                <a:lnTo>
                  <a:pt x="411032" y="109745"/>
                </a:lnTo>
                <a:lnTo>
                  <a:pt x="458980" y="87544"/>
                </a:lnTo>
                <a:lnTo>
                  <a:pt x="473254" y="73746"/>
                </a:lnTo>
                <a:lnTo>
                  <a:pt x="478698" y="65153"/>
                </a:lnTo>
                <a:lnTo>
                  <a:pt x="481628" y="46247"/>
                </a:lnTo>
                <a:lnTo>
                  <a:pt x="480772" y="36292"/>
                </a:lnTo>
                <a:lnTo>
                  <a:pt x="473581" y="18991"/>
                </a:lnTo>
                <a:lnTo>
                  <a:pt x="468388" y="11102"/>
                </a:lnTo>
                <a:lnTo>
                  <a:pt x="460247" y="5843"/>
                </a:lnTo>
                <a:lnTo>
                  <a:pt x="438722" y="0"/>
                </a:lnTo>
                <a:lnTo>
                  <a:pt x="416678" y="3642"/>
                </a:lnTo>
                <a:lnTo>
                  <a:pt x="363349" y="24279"/>
                </a:lnTo>
                <a:lnTo>
                  <a:pt x="305027" y="55564"/>
                </a:lnTo>
                <a:lnTo>
                  <a:pt x="243454" y="104153"/>
                </a:lnTo>
                <a:lnTo>
                  <a:pt x="181833" y="150135"/>
                </a:lnTo>
                <a:lnTo>
                  <a:pt x="155075" y="165977"/>
                </a:lnTo>
                <a:lnTo>
                  <a:pt x="140874" y="179965"/>
                </a:lnTo>
                <a:lnTo>
                  <a:pt x="130662" y="197880"/>
                </a:lnTo>
                <a:lnTo>
                  <a:pt x="129811" y="206401"/>
                </a:lnTo>
                <a:lnTo>
                  <a:pt x="135104" y="222107"/>
                </a:lnTo>
                <a:lnTo>
                  <a:pt x="148376" y="233768"/>
                </a:lnTo>
                <a:lnTo>
                  <a:pt x="185491" y="250785"/>
                </a:lnTo>
                <a:lnTo>
                  <a:pt x="194440" y="251029"/>
                </a:lnTo>
                <a:lnTo>
                  <a:pt x="238475" y="234138"/>
                </a:lnTo>
                <a:lnTo>
                  <a:pt x="270923" y="211560"/>
                </a:lnTo>
                <a:lnTo>
                  <a:pt x="285558" y="198274"/>
                </a:lnTo>
                <a:lnTo>
                  <a:pt x="289227" y="197305"/>
                </a:lnTo>
                <a:lnTo>
                  <a:pt x="290503" y="200168"/>
                </a:lnTo>
                <a:lnTo>
                  <a:pt x="289735" y="235569"/>
                </a:lnTo>
                <a:lnTo>
                  <a:pt x="294351" y="243225"/>
                </a:lnTo>
                <a:lnTo>
                  <a:pt x="302108" y="248329"/>
                </a:lnTo>
                <a:lnTo>
                  <a:pt x="320865" y="256340"/>
                </a:lnTo>
                <a:lnTo>
                  <a:pt x="337001" y="267699"/>
                </a:lnTo>
                <a:lnTo>
                  <a:pt x="341069" y="275174"/>
                </a:lnTo>
                <a:lnTo>
                  <a:pt x="342472" y="292837"/>
                </a:lnTo>
                <a:lnTo>
                  <a:pt x="336075" y="309267"/>
                </a:lnTo>
                <a:lnTo>
                  <a:pt x="292698" y="360201"/>
                </a:lnTo>
                <a:lnTo>
                  <a:pt x="258843" y="389537"/>
                </a:lnTo>
                <a:lnTo>
                  <a:pt x="247434" y="408006"/>
                </a:lnTo>
                <a:lnTo>
                  <a:pt x="246264" y="416675"/>
                </a:lnTo>
                <a:lnTo>
                  <a:pt x="251202" y="432546"/>
                </a:lnTo>
                <a:lnTo>
                  <a:pt x="267137" y="454635"/>
                </a:lnTo>
                <a:lnTo>
                  <a:pt x="292265" y="470408"/>
                </a:lnTo>
                <a:lnTo>
                  <a:pt x="327526" y="476902"/>
                </a:lnTo>
                <a:lnTo>
                  <a:pt x="350880" y="472182"/>
                </a:lnTo>
                <a:lnTo>
                  <a:pt x="380638" y="456370"/>
                </a:lnTo>
                <a:lnTo>
                  <a:pt x="395542" y="442389"/>
                </a:lnTo>
                <a:lnTo>
                  <a:pt x="408169" y="421806"/>
                </a:lnTo>
                <a:lnTo>
                  <a:pt x="408403" y="423535"/>
                </a:lnTo>
                <a:lnTo>
                  <a:pt x="390883" y="486255"/>
                </a:lnTo>
                <a:lnTo>
                  <a:pt x="355572" y="543927"/>
                </a:lnTo>
                <a:lnTo>
                  <a:pt x="317926" y="603930"/>
                </a:lnTo>
                <a:lnTo>
                  <a:pt x="266013" y="660636"/>
                </a:lnTo>
                <a:lnTo>
                  <a:pt x="233050" y="687683"/>
                </a:lnTo>
                <a:lnTo>
                  <a:pt x="179991" y="712194"/>
                </a:lnTo>
                <a:lnTo>
                  <a:pt x="132823" y="718947"/>
                </a:lnTo>
                <a:lnTo>
                  <a:pt x="92981" y="715359"/>
                </a:lnTo>
                <a:lnTo>
                  <a:pt x="58949" y="701298"/>
                </a:lnTo>
                <a:lnTo>
                  <a:pt x="32228" y="676725"/>
                </a:lnTo>
                <a:lnTo>
                  <a:pt x="9492" y="647217"/>
                </a:lnTo>
                <a:lnTo>
                  <a:pt x="1301" y="620407"/>
                </a:lnTo>
                <a:lnTo>
                  <a:pt x="0" y="591334"/>
                </a:lnTo>
                <a:lnTo>
                  <a:pt x="7221" y="566714"/>
                </a:lnTo>
                <a:lnTo>
                  <a:pt x="24440" y="538712"/>
                </a:lnTo>
                <a:lnTo>
                  <a:pt x="49949" y="515597"/>
                </a:lnTo>
                <a:lnTo>
                  <a:pt x="90912" y="499519"/>
                </a:lnTo>
                <a:lnTo>
                  <a:pt x="140094" y="492936"/>
                </a:lnTo>
                <a:lnTo>
                  <a:pt x="202889" y="496575"/>
                </a:lnTo>
                <a:lnTo>
                  <a:pt x="249473" y="498862"/>
                </a:lnTo>
                <a:lnTo>
                  <a:pt x="312378" y="500151"/>
                </a:lnTo>
                <a:lnTo>
                  <a:pt x="375554" y="500586"/>
                </a:lnTo>
                <a:lnTo>
                  <a:pt x="433094" y="501842"/>
                </a:lnTo>
                <a:lnTo>
                  <a:pt x="492640" y="509022"/>
                </a:lnTo>
                <a:lnTo>
                  <a:pt x="543135" y="510569"/>
                </a:lnTo>
                <a:lnTo>
                  <a:pt x="594873" y="511221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Freeform 56"/>
          <p:cNvSpPr/>
          <p:nvPr/>
        </p:nvSpPr>
        <p:spPr>
          <a:xfrm>
            <a:off x="7318947" y="3307404"/>
            <a:ext cx="1377592" cy="777040"/>
          </a:xfrm>
          <a:custGeom>
            <a:avLst/>
            <a:gdLst/>
            <a:ahLst/>
            <a:cxnLst/>
            <a:rect l="0" t="0" r="0" b="0"/>
            <a:pathLst>
              <a:path w="1377592" h="777040">
                <a:moveTo>
                  <a:pt x="40472" y="409155"/>
                </a:moveTo>
                <a:lnTo>
                  <a:pt x="32139" y="371678"/>
                </a:lnTo>
                <a:lnTo>
                  <a:pt x="35966" y="309075"/>
                </a:lnTo>
                <a:lnTo>
                  <a:pt x="44726" y="249650"/>
                </a:lnTo>
                <a:lnTo>
                  <a:pt x="54731" y="193178"/>
                </a:lnTo>
                <a:lnTo>
                  <a:pt x="68591" y="137336"/>
                </a:lnTo>
                <a:lnTo>
                  <a:pt x="80260" y="98679"/>
                </a:lnTo>
                <a:lnTo>
                  <a:pt x="118094" y="41221"/>
                </a:lnTo>
                <a:lnTo>
                  <a:pt x="140031" y="18468"/>
                </a:lnTo>
                <a:lnTo>
                  <a:pt x="158420" y="8179"/>
                </a:lnTo>
                <a:lnTo>
                  <a:pt x="194093" y="1399"/>
                </a:lnTo>
                <a:lnTo>
                  <a:pt x="199038" y="1617"/>
                </a:lnTo>
                <a:lnTo>
                  <a:pt x="198825" y="2932"/>
                </a:lnTo>
                <a:lnTo>
                  <a:pt x="135484" y="43610"/>
                </a:lnTo>
                <a:lnTo>
                  <a:pt x="85739" y="98903"/>
                </a:lnTo>
                <a:lnTo>
                  <a:pt x="71119" y="116847"/>
                </a:lnTo>
                <a:lnTo>
                  <a:pt x="32495" y="179869"/>
                </a:lnTo>
                <a:lnTo>
                  <a:pt x="6667" y="240054"/>
                </a:lnTo>
                <a:lnTo>
                  <a:pt x="0" y="302010"/>
                </a:lnTo>
                <a:lnTo>
                  <a:pt x="1428" y="329949"/>
                </a:lnTo>
                <a:lnTo>
                  <a:pt x="9861" y="354065"/>
                </a:lnTo>
                <a:lnTo>
                  <a:pt x="17726" y="361900"/>
                </a:lnTo>
                <a:lnTo>
                  <a:pt x="38941" y="370606"/>
                </a:lnTo>
                <a:lnTo>
                  <a:pt x="60849" y="371355"/>
                </a:lnTo>
                <a:lnTo>
                  <a:pt x="81114" y="366619"/>
                </a:lnTo>
                <a:lnTo>
                  <a:pt x="97920" y="356715"/>
                </a:lnTo>
                <a:lnTo>
                  <a:pt x="142054" y="302964"/>
                </a:lnTo>
                <a:lnTo>
                  <a:pt x="161880" y="252002"/>
                </a:lnTo>
                <a:lnTo>
                  <a:pt x="173942" y="189943"/>
                </a:lnTo>
                <a:lnTo>
                  <a:pt x="182261" y="126688"/>
                </a:lnTo>
                <a:lnTo>
                  <a:pt x="187933" y="67443"/>
                </a:lnTo>
                <a:lnTo>
                  <a:pt x="196790" y="4238"/>
                </a:lnTo>
                <a:lnTo>
                  <a:pt x="197326" y="0"/>
                </a:lnTo>
                <a:lnTo>
                  <a:pt x="198305" y="50885"/>
                </a:lnTo>
                <a:lnTo>
                  <a:pt x="201501" y="104463"/>
                </a:lnTo>
                <a:lnTo>
                  <a:pt x="207461" y="160106"/>
                </a:lnTo>
                <a:lnTo>
                  <a:pt x="209808" y="214988"/>
                </a:lnTo>
                <a:lnTo>
                  <a:pt x="217955" y="277261"/>
                </a:lnTo>
                <a:lnTo>
                  <a:pt x="225029" y="298283"/>
                </a:lnTo>
                <a:lnTo>
                  <a:pt x="248633" y="330842"/>
                </a:lnTo>
                <a:lnTo>
                  <a:pt x="268299" y="339255"/>
                </a:lnTo>
                <a:lnTo>
                  <a:pt x="280094" y="341498"/>
                </a:lnTo>
                <a:lnTo>
                  <a:pt x="290297" y="340653"/>
                </a:lnTo>
                <a:lnTo>
                  <a:pt x="307874" y="333476"/>
                </a:lnTo>
                <a:lnTo>
                  <a:pt x="330923" y="316282"/>
                </a:lnTo>
                <a:lnTo>
                  <a:pt x="346981" y="290780"/>
                </a:lnTo>
                <a:lnTo>
                  <a:pt x="366549" y="237242"/>
                </a:lnTo>
                <a:lnTo>
                  <a:pt x="370161" y="224357"/>
                </a:lnTo>
                <a:lnTo>
                  <a:pt x="370229" y="213426"/>
                </a:lnTo>
                <a:lnTo>
                  <a:pt x="364066" y="195043"/>
                </a:lnTo>
                <a:lnTo>
                  <a:pt x="347442" y="171539"/>
                </a:lnTo>
                <a:lnTo>
                  <a:pt x="339875" y="167686"/>
                </a:lnTo>
                <a:lnTo>
                  <a:pt x="322109" y="166525"/>
                </a:lnTo>
                <a:lnTo>
                  <a:pt x="313628" y="170193"/>
                </a:lnTo>
                <a:lnTo>
                  <a:pt x="297966" y="183627"/>
                </a:lnTo>
                <a:lnTo>
                  <a:pt x="277252" y="228082"/>
                </a:lnTo>
                <a:lnTo>
                  <a:pt x="258278" y="288128"/>
                </a:lnTo>
                <a:lnTo>
                  <a:pt x="253641" y="341661"/>
                </a:lnTo>
                <a:lnTo>
                  <a:pt x="261041" y="376289"/>
                </a:lnTo>
                <a:lnTo>
                  <a:pt x="271474" y="398057"/>
                </a:lnTo>
                <a:lnTo>
                  <a:pt x="279872" y="405266"/>
                </a:lnTo>
                <a:lnTo>
                  <a:pt x="301680" y="413276"/>
                </a:lnTo>
                <a:lnTo>
                  <a:pt x="340266" y="412196"/>
                </a:lnTo>
                <a:lnTo>
                  <a:pt x="375745" y="398877"/>
                </a:lnTo>
                <a:lnTo>
                  <a:pt x="402895" y="374524"/>
                </a:lnTo>
                <a:lnTo>
                  <a:pt x="424624" y="334854"/>
                </a:lnTo>
                <a:lnTo>
                  <a:pt x="443815" y="271556"/>
                </a:lnTo>
                <a:lnTo>
                  <a:pt x="448478" y="214343"/>
                </a:lnTo>
                <a:lnTo>
                  <a:pt x="441083" y="179078"/>
                </a:lnTo>
                <a:lnTo>
                  <a:pt x="418217" y="138840"/>
                </a:lnTo>
                <a:lnTo>
                  <a:pt x="411625" y="130679"/>
                </a:lnTo>
                <a:lnTo>
                  <a:pt x="407231" y="129918"/>
                </a:lnTo>
                <a:lnTo>
                  <a:pt x="404300" y="134089"/>
                </a:lnTo>
                <a:lnTo>
                  <a:pt x="402348" y="141550"/>
                </a:lnTo>
                <a:lnTo>
                  <a:pt x="406417" y="159198"/>
                </a:lnTo>
                <a:lnTo>
                  <a:pt x="421861" y="185745"/>
                </a:lnTo>
                <a:lnTo>
                  <a:pt x="468770" y="246119"/>
                </a:lnTo>
                <a:lnTo>
                  <a:pt x="512078" y="305508"/>
                </a:lnTo>
                <a:lnTo>
                  <a:pt x="524986" y="332674"/>
                </a:lnTo>
                <a:lnTo>
                  <a:pt x="530723" y="360346"/>
                </a:lnTo>
                <a:lnTo>
                  <a:pt x="527033" y="385122"/>
                </a:lnTo>
                <a:lnTo>
                  <a:pt x="516425" y="406663"/>
                </a:lnTo>
                <a:lnTo>
                  <a:pt x="500012" y="424036"/>
                </a:lnTo>
                <a:lnTo>
                  <a:pt x="490722" y="428434"/>
                </a:lnTo>
                <a:lnTo>
                  <a:pt x="471041" y="430202"/>
                </a:lnTo>
                <a:lnTo>
                  <a:pt x="408873" y="415557"/>
                </a:lnTo>
                <a:lnTo>
                  <a:pt x="405397" y="412253"/>
                </a:lnTo>
                <a:lnTo>
                  <a:pt x="406587" y="408881"/>
                </a:lnTo>
                <a:lnTo>
                  <a:pt x="410892" y="405463"/>
                </a:lnTo>
                <a:lnTo>
                  <a:pt x="471770" y="393637"/>
                </a:lnTo>
                <a:lnTo>
                  <a:pt x="524734" y="365922"/>
                </a:lnTo>
                <a:lnTo>
                  <a:pt x="579617" y="321709"/>
                </a:lnTo>
                <a:lnTo>
                  <a:pt x="640789" y="269807"/>
                </a:lnTo>
                <a:lnTo>
                  <a:pt x="692332" y="212016"/>
                </a:lnTo>
                <a:lnTo>
                  <a:pt x="708044" y="197535"/>
                </a:lnTo>
                <a:lnTo>
                  <a:pt x="726725" y="187200"/>
                </a:lnTo>
                <a:lnTo>
                  <a:pt x="762562" y="180394"/>
                </a:lnTo>
                <a:lnTo>
                  <a:pt x="768701" y="181778"/>
                </a:lnTo>
                <a:lnTo>
                  <a:pt x="770453" y="185041"/>
                </a:lnTo>
                <a:lnTo>
                  <a:pt x="769281" y="189556"/>
                </a:lnTo>
                <a:lnTo>
                  <a:pt x="756455" y="207088"/>
                </a:lnTo>
                <a:lnTo>
                  <a:pt x="693795" y="263229"/>
                </a:lnTo>
                <a:lnTo>
                  <a:pt x="649143" y="325056"/>
                </a:lnTo>
                <a:lnTo>
                  <a:pt x="639326" y="346041"/>
                </a:lnTo>
                <a:lnTo>
                  <a:pt x="637302" y="367067"/>
                </a:lnTo>
                <a:lnTo>
                  <a:pt x="641472" y="386940"/>
                </a:lnTo>
                <a:lnTo>
                  <a:pt x="651124" y="403571"/>
                </a:lnTo>
                <a:lnTo>
                  <a:pt x="658144" y="407772"/>
                </a:lnTo>
                <a:lnTo>
                  <a:pt x="675302" y="409320"/>
                </a:lnTo>
                <a:lnTo>
                  <a:pt x="704692" y="403615"/>
                </a:lnTo>
                <a:lnTo>
                  <a:pt x="735628" y="388926"/>
                </a:lnTo>
                <a:lnTo>
                  <a:pt x="753412" y="370139"/>
                </a:lnTo>
                <a:lnTo>
                  <a:pt x="761431" y="358578"/>
                </a:lnTo>
                <a:lnTo>
                  <a:pt x="770341" y="330134"/>
                </a:lnTo>
                <a:lnTo>
                  <a:pt x="772236" y="284356"/>
                </a:lnTo>
                <a:lnTo>
                  <a:pt x="770470" y="269804"/>
                </a:lnTo>
                <a:lnTo>
                  <a:pt x="765784" y="258932"/>
                </a:lnTo>
                <a:lnTo>
                  <a:pt x="751217" y="243733"/>
                </a:lnTo>
                <a:lnTo>
                  <a:pt x="742420" y="240382"/>
                </a:lnTo>
                <a:lnTo>
                  <a:pt x="723286" y="239779"/>
                </a:lnTo>
                <a:lnTo>
                  <a:pt x="719120" y="243595"/>
                </a:lnTo>
                <a:lnTo>
                  <a:pt x="718682" y="249649"/>
                </a:lnTo>
                <a:lnTo>
                  <a:pt x="720730" y="257194"/>
                </a:lnTo>
                <a:lnTo>
                  <a:pt x="725604" y="263394"/>
                </a:lnTo>
                <a:lnTo>
                  <a:pt x="740379" y="273403"/>
                </a:lnTo>
                <a:lnTo>
                  <a:pt x="774017" y="280025"/>
                </a:lnTo>
                <a:lnTo>
                  <a:pt x="828475" y="281093"/>
                </a:lnTo>
                <a:lnTo>
                  <a:pt x="888105" y="271251"/>
                </a:lnTo>
                <a:lnTo>
                  <a:pt x="946412" y="255771"/>
                </a:lnTo>
                <a:lnTo>
                  <a:pt x="972267" y="253247"/>
                </a:lnTo>
                <a:lnTo>
                  <a:pt x="978693" y="254914"/>
                </a:lnTo>
                <a:lnTo>
                  <a:pt x="980638" y="258364"/>
                </a:lnTo>
                <a:lnTo>
                  <a:pt x="979595" y="263004"/>
                </a:lnTo>
                <a:lnTo>
                  <a:pt x="961111" y="287263"/>
                </a:lnTo>
                <a:lnTo>
                  <a:pt x="905867" y="346964"/>
                </a:lnTo>
                <a:lnTo>
                  <a:pt x="861876" y="400908"/>
                </a:lnTo>
                <a:lnTo>
                  <a:pt x="819598" y="461998"/>
                </a:lnTo>
                <a:lnTo>
                  <a:pt x="780588" y="524986"/>
                </a:lnTo>
                <a:lnTo>
                  <a:pt x="748352" y="588141"/>
                </a:lnTo>
                <a:lnTo>
                  <a:pt x="727490" y="641952"/>
                </a:lnTo>
                <a:lnTo>
                  <a:pt x="711837" y="680773"/>
                </a:lnTo>
                <a:lnTo>
                  <a:pt x="705362" y="735813"/>
                </a:lnTo>
                <a:lnTo>
                  <a:pt x="704831" y="749759"/>
                </a:lnTo>
                <a:lnTo>
                  <a:pt x="707986" y="760227"/>
                </a:lnTo>
                <a:lnTo>
                  <a:pt x="713599" y="768375"/>
                </a:lnTo>
                <a:lnTo>
                  <a:pt x="720850" y="774977"/>
                </a:lnTo>
                <a:lnTo>
                  <a:pt x="730364" y="777039"/>
                </a:lnTo>
                <a:lnTo>
                  <a:pt x="753413" y="773091"/>
                </a:lnTo>
                <a:lnTo>
                  <a:pt x="787107" y="752124"/>
                </a:lnTo>
                <a:lnTo>
                  <a:pt x="836435" y="693032"/>
                </a:lnTo>
                <a:lnTo>
                  <a:pt x="863800" y="637611"/>
                </a:lnTo>
                <a:lnTo>
                  <a:pt x="888662" y="577410"/>
                </a:lnTo>
                <a:lnTo>
                  <a:pt x="907173" y="516032"/>
                </a:lnTo>
                <a:lnTo>
                  <a:pt x="924847" y="458888"/>
                </a:lnTo>
                <a:lnTo>
                  <a:pt x="938900" y="399482"/>
                </a:lnTo>
                <a:lnTo>
                  <a:pt x="952942" y="345893"/>
                </a:lnTo>
                <a:lnTo>
                  <a:pt x="966980" y="284528"/>
                </a:lnTo>
                <a:lnTo>
                  <a:pt x="985698" y="222424"/>
                </a:lnTo>
                <a:lnTo>
                  <a:pt x="997136" y="204891"/>
                </a:lnTo>
                <a:lnTo>
                  <a:pt x="1013138" y="192419"/>
                </a:lnTo>
                <a:lnTo>
                  <a:pt x="1033118" y="184146"/>
                </a:lnTo>
                <a:lnTo>
                  <a:pt x="1069505" y="180659"/>
                </a:lnTo>
                <a:lnTo>
                  <a:pt x="1103033" y="187684"/>
                </a:lnTo>
                <a:lnTo>
                  <a:pt x="1142684" y="210427"/>
                </a:lnTo>
                <a:lnTo>
                  <a:pt x="1173393" y="243038"/>
                </a:lnTo>
                <a:lnTo>
                  <a:pt x="1189317" y="272978"/>
                </a:lnTo>
                <a:lnTo>
                  <a:pt x="1191359" y="296769"/>
                </a:lnTo>
                <a:lnTo>
                  <a:pt x="1187197" y="321771"/>
                </a:lnTo>
                <a:lnTo>
                  <a:pt x="1170530" y="355578"/>
                </a:lnTo>
                <a:lnTo>
                  <a:pt x="1129573" y="403443"/>
                </a:lnTo>
                <a:lnTo>
                  <a:pt x="1096524" y="426050"/>
                </a:lnTo>
                <a:lnTo>
                  <a:pt x="1051507" y="441977"/>
                </a:lnTo>
                <a:lnTo>
                  <a:pt x="1001124" y="448516"/>
                </a:lnTo>
                <a:lnTo>
                  <a:pt x="960329" y="444864"/>
                </a:lnTo>
                <a:lnTo>
                  <a:pt x="955527" y="441150"/>
                </a:lnTo>
                <a:lnTo>
                  <a:pt x="955836" y="436334"/>
                </a:lnTo>
                <a:lnTo>
                  <a:pt x="959550" y="430784"/>
                </a:lnTo>
                <a:lnTo>
                  <a:pt x="976156" y="421498"/>
                </a:lnTo>
                <a:lnTo>
                  <a:pt x="1001474" y="414641"/>
                </a:lnTo>
                <a:lnTo>
                  <a:pt x="1051680" y="409611"/>
                </a:lnTo>
                <a:lnTo>
                  <a:pt x="1104983" y="401143"/>
                </a:lnTo>
                <a:lnTo>
                  <a:pt x="1160226" y="399124"/>
                </a:lnTo>
                <a:lnTo>
                  <a:pt x="1216199" y="398725"/>
                </a:lnTo>
                <a:lnTo>
                  <a:pt x="1275434" y="395526"/>
                </a:lnTo>
                <a:lnTo>
                  <a:pt x="1325875" y="387180"/>
                </a:lnTo>
                <a:lnTo>
                  <a:pt x="1377591" y="37757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Freeform 57"/>
          <p:cNvSpPr/>
          <p:nvPr/>
        </p:nvSpPr>
        <p:spPr>
          <a:xfrm>
            <a:off x="5848241" y="4288049"/>
            <a:ext cx="679429" cy="901200"/>
          </a:xfrm>
          <a:custGeom>
            <a:avLst/>
            <a:gdLst/>
            <a:ahLst/>
            <a:cxnLst/>
            <a:rect l="0" t="0" r="0" b="0"/>
            <a:pathLst>
              <a:path w="679429" h="901200">
                <a:moveTo>
                  <a:pt x="310930" y="60220"/>
                </a:moveTo>
                <a:lnTo>
                  <a:pt x="303695" y="105757"/>
                </a:lnTo>
                <a:lnTo>
                  <a:pt x="301865" y="150259"/>
                </a:lnTo>
                <a:lnTo>
                  <a:pt x="300835" y="211160"/>
                </a:lnTo>
                <a:lnTo>
                  <a:pt x="294941" y="266250"/>
                </a:lnTo>
                <a:lnTo>
                  <a:pt x="291374" y="319618"/>
                </a:lnTo>
                <a:lnTo>
                  <a:pt x="284728" y="378065"/>
                </a:lnTo>
                <a:lnTo>
                  <a:pt x="275350" y="434246"/>
                </a:lnTo>
                <a:lnTo>
                  <a:pt x="265163" y="493527"/>
                </a:lnTo>
                <a:lnTo>
                  <a:pt x="254736" y="549956"/>
                </a:lnTo>
                <a:lnTo>
                  <a:pt x="244237" y="603720"/>
                </a:lnTo>
                <a:lnTo>
                  <a:pt x="233717" y="662284"/>
                </a:lnTo>
                <a:lnTo>
                  <a:pt x="217602" y="712912"/>
                </a:lnTo>
                <a:lnTo>
                  <a:pt x="198431" y="770770"/>
                </a:lnTo>
                <a:lnTo>
                  <a:pt x="166552" y="828091"/>
                </a:lnTo>
                <a:lnTo>
                  <a:pt x="145839" y="854586"/>
                </a:lnTo>
                <a:lnTo>
                  <a:pt x="125642" y="866777"/>
                </a:lnTo>
                <a:lnTo>
                  <a:pt x="113705" y="871666"/>
                </a:lnTo>
                <a:lnTo>
                  <a:pt x="87963" y="873978"/>
                </a:lnTo>
                <a:lnTo>
                  <a:pt x="74548" y="872957"/>
                </a:lnTo>
                <a:lnTo>
                  <a:pt x="50283" y="862463"/>
                </a:lnTo>
                <a:lnTo>
                  <a:pt x="38899" y="854752"/>
                </a:lnTo>
                <a:lnTo>
                  <a:pt x="11699" y="815953"/>
                </a:lnTo>
                <a:lnTo>
                  <a:pt x="0" y="761822"/>
                </a:lnTo>
                <a:lnTo>
                  <a:pt x="2123" y="701330"/>
                </a:lnTo>
                <a:lnTo>
                  <a:pt x="10161" y="655721"/>
                </a:lnTo>
                <a:lnTo>
                  <a:pt x="31130" y="619980"/>
                </a:lnTo>
                <a:lnTo>
                  <a:pt x="41339" y="612378"/>
                </a:lnTo>
                <a:lnTo>
                  <a:pt x="65159" y="603931"/>
                </a:lnTo>
                <a:lnTo>
                  <a:pt x="91344" y="606416"/>
                </a:lnTo>
                <a:lnTo>
                  <a:pt x="140693" y="627075"/>
                </a:lnTo>
                <a:lnTo>
                  <a:pt x="167942" y="652437"/>
                </a:lnTo>
                <a:lnTo>
                  <a:pt x="208421" y="705923"/>
                </a:lnTo>
                <a:lnTo>
                  <a:pt x="242718" y="759295"/>
                </a:lnTo>
                <a:lnTo>
                  <a:pt x="282263" y="817438"/>
                </a:lnTo>
                <a:lnTo>
                  <a:pt x="338560" y="877269"/>
                </a:lnTo>
                <a:lnTo>
                  <a:pt x="371109" y="898794"/>
                </a:lnTo>
                <a:lnTo>
                  <a:pt x="383804" y="901199"/>
                </a:lnTo>
                <a:lnTo>
                  <a:pt x="410389" y="897632"/>
                </a:lnTo>
                <a:lnTo>
                  <a:pt x="440484" y="882470"/>
                </a:lnTo>
                <a:lnTo>
                  <a:pt x="464220" y="851981"/>
                </a:lnTo>
                <a:lnTo>
                  <a:pt x="493201" y="790182"/>
                </a:lnTo>
                <a:lnTo>
                  <a:pt x="514415" y="731960"/>
                </a:lnTo>
                <a:lnTo>
                  <a:pt x="535518" y="669086"/>
                </a:lnTo>
                <a:lnTo>
                  <a:pt x="549567" y="622895"/>
                </a:lnTo>
                <a:lnTo>
                  <a:pt x="563610" y="571950"/>
                </a:lnTo>
                <a:lnTo>
                  <a:pt x="576480" y="519283"/>
                </a:lnTo>
                <a:lnTo>
                  <a:pt x="586099" y="468579"/>
                </a:lnTo>
                <a:lnTo>
                  <a:pt x="597394" y="418748"/>
                </a:lnTo>
                <a:lnTo>
                  <a:pt x="607873" y="369304"/>
                </a:lnTo>
                <a:lnTo>
                  <a:pt x="612530" y="320034"/>
                </a:lnTo>
                <a:lnTo>
                  <a:pt x="617720" y="273959"/>
                </a:lnTo>
                <a:lnTo>
                  <a:pt x="624099" y="211677"/>
                </a:lnTo>
                <a:lnTo>
                  <a:pt x="622869" y="156179"/>
                </a:lnTo>
                <a:lnTo>
                  <a:pt x="615096" y="105810"/>
                </a:lnTo>
                <a:lnTo>
                  <a:pt x="601989" y="52458"/>
                </a:lnTo>
                <a:lnTo>
                  <a:pt x="586033" y="24515"/>
                </a:lnTo>
                <a:lnTo>
                  <a:pt x="570068" y="11986"/>
                </a:lnTo>
                <a:lnTo>
                  <a:pt x="560898" y="7007"/>
                </a:lnTo>
                <a:lnTo>
                  <a:pt x="514456" y="0"/>
                </a:lnTo>
                <a:lnTo>
                  <a:pt x="485614" y="4599"/>
                </a:lnTo>
                <a:lnTo>
                  <a:pt x="438502" y="26617"/>
                </a:lnTo>
                <a:lnTo>
                  <a:pt x="381672" y="71869"/>
                </a:lnTo>
                <a:lnTo>
                  <a:pt x="339071" y="113084"/>
                </a:lnTo>
                <a:lnTo>
                  <a:pt x="300872" y="171773"/>
                </a:lnTo>
                <a:lnTo>
                  <a:pt x="290082" y="202216"/>
                </a:lnTo>
                <a:lnTo>
                  <a:pt x="289186" y="231344"/>
                </a:lnTo>
                <a:lnTo>
                  <a:pt x="302045" y="256768"/>
                </a:lnTo>
                <a:lnTo>
                  <a:pt x="322189" y="277426"/>
                </a:lnTo>
                <a:lnTo>
                  <a:pt x="354430" y="295633"/>
                </a:lnTo>
                <a:lnTo>
                  <a:pt x="406653" y="315385"/>
                </a:lnTo>
                <a:lnTo>
                  <a:pt x="467618" y="335881"/>
                </a:lnTo>
                <a:lnTo>
                  <a:pt x="518663" y="347528"/>
                </a:lnTo>
                <a:lnTo>
                  <a:pt x="570832" y="352799"/>
                </a:lnTo>
                <a:lnTo>
                  <a:pt x="631287" y="361815"/>
                </a:lnTo>
                <a:lnTo>
                  <a:pt x="679428" y="365547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2" name="Group 61"/>
          <p:cNvGrpSpPr/>
          <p:nvPr/>
        </p:nvGrpSpPr>
        <p:grpSpPr>
          <a:xfrm>
            <a:off x="6542381" y="4822052"/>
            <a:ext cx="2144711" cy="800166"/>
            <a:chOff x="6542381" y="4822052"/>
            <a:chExt cx="2144711" cy="800166"/>
          </a:xfrm>
        </p:grpSpPr>
        <p:sp>
          <p:nvSpPr>
            <p:cNvPr id="59" name="Freeform 58"/>
            <p:cNvSpPr/>
            <p:nvPr/>
          </p:nvSpPr>
          <p:spPr>
            <a:xfrm>
              <a:off x="6542381" y="5020854"/>
              <a:ext cx="2144711" cy="601364"/>
            </a:xfrm>
            <a:custGeom>
              <a:avLst/>
              <a:gdLst/>
              <a:ahLst/>
              <a:cxnLst/>
              <a:rect l="0" t="0" r="0" b="0"/>
              <a:pathLst>
                <a:path w="2144711" h="601364">
                  <a:moveTo>
                    <a:pt x="153743" y="1239"/>
                  </a:moveTo>
                  <a:lnTo>
                    <a:pt x="92869" y="52234"/>
                  </a:lnTo>
                  <a:lnTo>
                    <a:pt x="45540" y="105209"/>
                  </a:lnTo>
                  <a:lnTo>
                    <a:pt x="12242" y="168135"/>
                  </a:lnTo>
                  <a:lnTo>
                    <a:pt x="1203" y="203158"/>
                  </a:lnTo>
                  <a:lnTo>
                    <a:pt x="0" y="263089"/>
                  </a:lnTo>
                  <a:lnTo>
                    <a:pt x="5864" y="289582"/>
                  </a:lnTo>
                  <a:lnTo>
                    <a:pt x="16269" y="309156"/>
                  </a:lnTo>
                  <a:lnTo>
                    <a:pt x="24660" y="314142"/>
                  </a:lnTo>
                  <a:lnTo>
                    <a:pt x="46459" y="316562"/>
                  </a:lnTo>
                  <a:lnTo>
                    <a:pt x="71747" y="307498"/>
                  </a:lnTo>
                  <a:lnTo>
                    <a:pt x="96244" y="291772"/>
                  </a:lnTo>
                  <a:lnTo>
                    <a:pt x="153253" y="230421"/>
                  </a:lnTo>
                  <a:lnTo>
                    <a:pt x="166394" y="209552"/>
                  </a:lnTo>
                  <a:lnTo>
                    <a:pt x="188194" y="149959"/>
                  </a:lnTo>
                  <a:lnTo>
                    <a:pt x="201579" y="103275"/>
                  </a:lnTo>
                  <a:lnTo>
                    <a:pt x="203791" y="53309"/>
                  </a:lnTo>
                  <a:lnTo>
                    <a:pt x="200163" y="26721"/>
                  </a:lnTo>
                  <a:lnTo>
                    <a:pt x="195218" y="17057"/>
                  </a:lnTo>
                  <a:lnTo>
                    <a:pt x="180366" y="3200"/>
                  </a:lnTo>
                  <a:lnTo>
                    <a:pt x="171492" y="206"/>
                  </a:lnTo>
                  <a:lnTo>
                    <a:pt x="152273" y="0"/>
                  </a:lnTo>
                  <a:lnTo>
                    <a:pt x="116132" y="12050"/>
                  </a:lnTo>
                  <a:lnTo>
                    <a:pt x="86967" y="30439"/>
                  </a:lnTo>
                  <a:lnTo>
                    <a:pt x="82320" y="38253"/>
                  </a:lnTo>
                  <a:lnTo>
                    <a:pt x="80275" y="56294"/>
                  </a:lnTo>
                  <a:lnTo>
                    <a:pt x="84878" y="62509"/>
                  </a:lnTo>
                  <a:lnTo>
                    <a:pt x="102469" y="69414"/>
                  </a:lnTo>
                  <a:lnTo>
                    <a:pt x="125885" y="66244"/>
                  </a:lnTo>
                  <a:lnTo>
                    <a:pt x="186772" y="48274"/>
                  </a:lnTo>
                  <a:lnTo>
                    <a:pt x="250171" y="44325"/>
                  </a:lnTo>
                  <a:lnTo>
                    <a:pt x="307841" y="49134"/>
                  </a:lnTo>
                  <a:lnTo>
                    <a:pt x="327906" y="58011"/>
                  </a:lnTo>
                  <a:lnTo>
                    <a:pt x="336533" y="63653"/>
                  </a:lnTo>
                  <a:lnTo>
                    <a:pt x="349237" y="82401"/>
                  </a:lnTo>
                  <a:lnTo>
                    <a:pt x="354262" y="93952"/>
                  </a:lnTo>
                  <a:lnTo>
                    <a:pt x="355746" y="143743"/>
                  </a:lnTo>
                  <a:lnTo>
                    <a:pt x="348776" y="197360"/>
                  </a:lnTo>
                  <a:lnTo>
                    <a:pt x="334772" y="251069"/>
                  </a:lnTo>
                  <a:lnTo>
                    <a:pt x="320724" y="277644"/>
                  </a:lnTo>
                  <a:lnTo>
                    <a:pt x="320046" y="276755"/>
                  </a:lnTo>
                  <a:lnTo>
                    <a:pt x="327363" y="250114"/>
                  </a:lnTo>
                  <a:lnTo>
                    <a:pt x="368330" y="189553"/>
                  </a:lnTo>
                  <a:lnTo>
                    <a:pt x="416986" y="128435"/>
                  </a:lnTo>
                  <a:lnTo>
                    <a:pt x="450627" y="99674"/>
                  </a:lnTo>
                  <a:lnTo>
                    <a:pt x="480745" y="84087"/>
                  </a:lnTo>
                  <a:lnTo>
                    <a:pt x="491067" y="83377"/>
                  </a:lnTo>
                  <a:lnTo>
                    <a:pt x="511896" y="88828"/>
                  </a:lnTo>
                  <a:lnTo>
                    <a:pt x="520023" y="95896"/>
                  </a:lnTo>
                  <a:lnTo>
                    <a:pt x="532173" y="116228"/>
                  </a:lnTo>
                  <a:lnTo>
                    <a:pt x="535235" y="143982"/>
                  </a:lnTo>
                  <a:lnTo>
                    <a:pt x="530381" y="195612"/>
                  </a:lnTo>
                  <a:lnTo>
                    <a:pt x="518413" y="249123"/>
                  </a:lnTo>
                  <a:lnTo>
                    <a:pt x="498997" y="303538"/>
                  </a:lnTo>
                  <a:lnTo>
                    <a:pt x="496217" y="306887"/>
                  </a:lnTo>
                  <a:lnTo>
                    <a:pt x="494363" y="304440"/>
                  </a:lnTo>
                  <a:lnTo>
                    <a:pt x="493126" y="298129"/>
                  </a:lnTo>
                  <a:lnTo>
                    <a:pt x="519100" y="236145"/>
                  </a:lnTo>
                  <a:lnTo>
                    <a:pt x="541247" y="191399"/>
                  </a:lnTo>
                  <a:lnTo>
                    <a:pt x="582030" y="142292"/>
                  </a:lnTo>
                  <a:lnTo>
                    <a:pt x="614175" y="126350"/>
                  </a:lnTo>
                  <a:lnTo>
                    <a:pt x="624475" y="125591"/>
                  </a:lnTo>
                  <a:lnTo>
                    <a:pt x="642157" y="130986"/>
                  </a:lnTo>
                  <a:lnTo>
                    <a:pt x="647808" y="139209"/>
                  </a:lnTo>
                  <a:lnTo>
                    <a:pt x="654088" y="163945"/>
                  </a:lnTo>
                  <a:lnTo>
                    <a:pt x="649714" y="215353"/>
                  </a:lnTo>
                  <a:lnTo>
                    <a:pt x="642029" y="274340"/>
                  </a:lnTo>
                  <a:lnTo>
                    <a:pt x="640402" y="327563"/>
                  </a:lnTo>
                  <a:lnTo>
                    <a:pt x="644167" y="354502"/>
                  </a:lnTo>
                  <a:lnTo>
                    <a:pt x="649149" y="364259"/>
                  </a:lnTo>
                  <a:lnTo>
                    <a:pt x="664042" y="378221"/>
                  </a:lnTo>
                  <a:lnTo>
                    <a:pt x="672927" y="380072"/>
                  </a:lnTo>
                  <a:lnTo>
                    <a:pt x="692158" y="375890"/>
                  </a:lnTo>
                  <a:lnTo>
                    <a:pt x="717126" y="360381"/>
                  </a:lnTo>
                  <a:lnTo>
                    <a:pt x="770317" y="299195"/>
                  </a:lnTo>
                  <a:lnTo>
                    <a:pt x="807680" y="243368"/>
                  </a:lnTo>
                  <a:lnTo>
                    <a:pt x="844734" y="181607"/>
                  </a:lnTo>
                  <a:lnTo>
                    <a:pt x="867483" y="132793"/>
                  </a:lnTo>
                  <a:lnTo>
                    <a:pt x="872895" y="128716"/>
                  </a:lnTo>
                  <a:lnTo>
                    <a:pt x="877673" y="130678"/>
                  </a:lnTo>
                  <a:lnTo>
                    <a:pt x="882028" y="136664"/>
                  </a:lnTo>
                  <a:lnTo>
                    <a:pt x="883761" y="144165"/>
                  </a:lnTo>
                  <a:lnTo>
                    <a:pt x="880908" y="197139"/>
                  </a:lnTo>
                  <a:lnTo>
                    <a:pt x="881517" y="257048"/>
                  </a:lnTo>
                  <a:lnTo>
                    <a:pt x="885860" y="282218"/>
                  </a:lnTo>
                  <a:lnTo>
                    <a:pt x="889826" y="287994"/>
                  </a:lnTo>
                  <a:lnTo>
                    <a:pt x="894810" y="289505"/>
                  </a:lnTo>
                  <a:lnTo>
                    <a:pt x="900471" y="288173"/>
                  </a:lnTo>
                  <a:lnTo>
                    <a:pt x="913001" y="274214"/>
                  </a:lnTo>
                  <a:lnTo>
                    <a:pt x="957134" y="213836"/>
                  </a:lnTo>
                  <a:lnTo>
                    <a:pt x="1006976" y="151461"/>
                  </a:lnTo>
                  <a:lnTo>
                    <a:pt x="1027798" y="133905"/>
                  </a:lnTo>
                  <a:lnTo>
                    <a:pt x="1038263" y="130627"/>
                  </a:lnTo>
                  <a:lnTo>
                    <a:pt x="1059250" y="133224"/>
                  </a:lnTo>
                  <a:lnTo>
                    <a:pt x="1077157" y="145297"/>
                  </a:lnTo>
                  <a:lnTo>
                    <a:pt x="1085206" y="153429"/>
                  </a:lnTo>
                  <a:lnTo>
                    <a:pt x="1094152" y="178064"/>
                  </a:lnTo>
                  <a:lnTo>
                    <a:pt x="1105483" y="241538"/>
                  </a:lnTo>
                  <a:lnTo>
                    <a:pt x="1104365" y="281839"/>
                  </a:lnTo>
                  <a:lnTo>
                    <a:pt x="1105685" y="285401"/>
                  </a:lnTo>
                  <a:lnTo>
                    <a:pt x="1108906" y="283098"/>
                  </a:lnTo>
                  <a:lnTo>
                    <a:pt x="1144090" y="228610"/>
                  </a:lnTo>
                  <a:lnTo>
                    <a:pt x="1171630" y="187052"/>
                  </a:lnTo>
                  <a:lnTo>
                    <a:pt x="1198183" y="163659"/>
                  </a:lnTo>
                  <a:lnTo>
                    <a:pt x="1208005" y="159822"/>
                  </a:lnTo>
                  <a:lnTo>
                    <a:pt x="1228278" y="158678"/>
                  </a:lnTo>
                  <a:lnTo>
                    <a:pt x="1237427" y="163520"/>
                  </a:lnTo>
                  <a:lnTo>
                    <a:pt x="1253833" y="181378"/>
                  </a:lnTo>
                  <a:lnTo>
                    <a:pt x="1262683" y="204913"/>
                  </a:lnTo>
                  <a:lnTo>
                    <a:pt x="1273955" y="263739"/>
                  </a:lnTo>
                  <a:lnTo>
                    <a:pt x="1278414" y="308824"/>
                  </a:lnTo>
                  <a:lnTo>
                    <a:pt x="1282549" y="316260"/>
                  </a:lnTo>
                  <a:lnTo>
                    <a:pt x="1288816" y="318877"/>
                  </a:lnTo>
                  <a:lnTo>
                    <a:pt x="1296504" y="318283"/>
                  </a:lnTo>
                  <a:lnTo>
                    <a:pt x="1311284" y="308264"/>
                  </a:lnTo>
                  <a:lnTo>
                    <a:pt x="1366565" y="251943"/>
                  </a:lnTo>
                  <a:lnTo>
                    <a:pt x="1407038" y="220993"/>
                  </a:lnTo>
                  <a:lnTo>
                    <a:pt x="1427871" y="210821"/>
                  </a:lnTo>
                  <a:lnTo>
                    <a:pt x="1438340" y="209980"/>
                  </a:lnTo>
                  <a:lnTo>
                    <a:pt x="1459330" y="215286"/>
                  </a:lnTo>
                  <a:lnTo>
                    <a:pt x="1466332" y="222316"/>
                  </a:lnTo>
                  <a:lnTo>
                    <a:pt x="1474111" y="242605"/>
                  </a:lnTo>
                  <a:lnTo>
                    <a:pt x="1479105" y="293758"/>
                  </a:lnTo>
                  <a:lnTo>
                    <a:pt x="1483211" y="348922"/>
                  </a:lnTo>
                  <a:lnTo>
                    <a:pt x="1494834" y="387746"/>
                  </a:lnTo>
                  <a:lnTo>
                    <a:pt x="1500529" y="399290"/>
                  </a:lnTo>
                  <a:lnTo>
                    <a:pt x="1507835" y="405817"/>
                  </a:lnTo>
                  <a:lnTo>
                    <a:pt x="1516216" y="408998"/>
                  </a:lnTo>
                  <a:lnTo>
                    <a:pt x="1525312" y="409949"/>
                  </a:lnTo>
                  <a:lnTo>
                    <a:pt x="1533716" y="407073"/>
                  </a:lnTo>
                  <a:lnTo>
                    <a:pt x="1576805" y="367721"/>
                  </a:lnTo>
                  <a:lnTo>
                    <a:pt x="1596005" y="337554"/>
                  </a:lnTo>
                  <a:lnTo>
                    <a:pt x="1620393" y="274927"/>
                  </a:lnTo>
                  <a:lnTo>
                    <a:pt x="1649160" y="216044"/>
                  </a:lnTo>
                  <a:lnTo>
                    <a:pt x="1668534" y="154327"/>
                  </a:lnTo>
                  <a:lnTo>
                    <a:pt x="1673943" y="138298"/>
                  </a:lnTo>
                  <a:lnTo>
                    <a:pt x="1670361" y="199916"/>
                  </a:lnTo>
                  <a:lnTo>
                    <a:pt x="1669999" y="256638"/>
                  </a:lnTo>
                  <a:lnTo>
                    <a:pt x="1669892" y="316729"/>
                  </a:lnTo>
                  <a:lnTo>
                    <a:pt x="1671030" y="369758"/>
                  </a:lnTo>
                  <a:lnTo>
                    <a:pt x="1679426" y="408737"/>
                  </a:lnTo>
                  <a:lnTo>
                    <a:pt x="1690092" y="431524"/>
                  </a:lnTo>
                  <a:lnTo>
                    <a:pt x="1698551" y="439004"/>
                  </a:lnTo>
                  <a:lnTo>
                    <a:pt x="1720429" y="447316"/>
                  </a:lnTo>
                  <a:lnTo>
                    <a:pt x="1745750" y="444770"/>
                  </a:lnTo>
                  <a:lnTo>
                    <a:pt x="1786313" y="427064"/>
                  </a:lnTo>
                  <a:lnTo>
                    <a:pt x="1841941" y="389639"/>
                  </a:lnTo>
                  <a:lnTo>
                    <a:pt x="1897447" y="341118"/>
                  </a:lnTo>
                  <a:lnTo>
                    <a:pt x="1927577" y="317973"/>
                  </a:lnTo>
                  <a:lnTo>
                    <a:pt x="1987416" y="275057"/>
                  </a:lnTo>
                  <a:lnTo>
                    <a:pt x="2028154" y="252508"/>
                  </a:lnTo>
                  <a:lnTo>
                    <a:pt x="2078402" y="245195"/>
                  </a:lnTo>
                  <a:lnTo>
                    <a:pt x="2130268" y="246869"/>
                  </a:lnTo>
                  <a:lnTo>
                    <a:pt x="2141740" y="249221"/>
                  </a:lnTo>
                  <a:lnTo>
                    <a:pt x="2144710" y="250788"/>
                  </a:lnTo>
                  <a:lnTo>
                    <a:pt x="2142009" y="251833"/>
                  </a:lnTo>
                  <a:lnTo>
                    <a:pt x="2104055" y="259100"/>
                  </a:lnTo>
                  <a:lnTo>
                    <a:pt x="2045432" y="286271"/>
                  </a:lnTo>
                  <a:lnTo>
                    <a:pt x="1997630" y="311569"/>
                  </a:lnTo>
                  <a:lnTo>
                    <a:pt x="1941515" y="361842"/>
                  </a:lnTo>
                  <a:lnTo>
                    <a:pt x="1914508" y="394694"/>
                  </a:lnTo>
                  <a:lnTo>
                    <a:pt x="1901418" y="421773"/>
                  </a:lnTo>
                  <a:lnTo>
                    <a:pt x="1895600" y="453305"/>
                  </a:lnTo>
                  <a:lnTo>
                    <a:pt x="1899253" y="483697"/>
                  </a:lnTo>
                  <a:lnTo>
                    <a:pt x="1908676" y="510463"/>
                  </a:lnTo>
                  <a:lnTo>
                    <a:pt x="1928304" y="538685"/>
                  </a:lnTo>
                  <a:lnTo>
                    <a:pt x="1968904" y="569182"/>
                  </a:lnTo>
                  <a:lnTo>
                    <a:pt x="2027816" y="60136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8212228" y="4822052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7369948" y="485363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6" name="Group 65"/>
          <p:cNvGrpSpPr/>
          <p:nvPr/>
        </p:nvGrpSpPr>
        <p:grpSpPr>
          <a:xfrm>
            <a:off x="1800373" y="2737409"/>
            <a:ext cx="736995" cy="1204604"/>
            <a:chOff x="1800373" y="2737409"/>
            <a:chExt cx="736995" cy="1204604"/>
          </a:xfrm>
        </p:grpSpPr>
        <p:sp>
          <p:nvSpPr>
            <p:cNvPr id="63" name="Freeform 62"/>
            <p:cNvSpPr/>
            <p:nvPr/>
          </p:nvSpPr>
          <p:spPr>
            <a:xfrm>
              <a:off x="1815840" y="2737409"/>
              <a:ext cx="363560" cy="1063379"/>
            </a:xfrm>
            <a:custGeom>
              <a:avLst/>
              <a:gdLst/>
              <a:ahLst/>
              <a:cxnLst/>
              <a:rect l="0" t="0" r="0" b="0"/>
              <a:pathLst>
                <a:path w="363560" h="1063379">
                  <a:moveTo>
                    <a:pt x="5590" y="0"/>
                  </a:moveTo>
                  <a:lnTo>
                    <a:pt x="0" y="16768"/>
                  </a:lnTo>
                  <a:lnTo>
                    <a:pt x="376" y="34359"/>
                  </a:lnTo>
                  <a:lnTo>
                    <a:pt x="9799" y="84593"/>
                  </a:lnTo>
                  <a:lnTo>
                    <a:pt x="1638" y="115922"/>
                  </a:lnTo>
                  <a:lnTo>
                    <a:pt x="3053" y="136918"/>
                  </a:lnTo>
                  <a:lnTo>
                    <a:pt x="25042" y="197852"/>
                  </a:lnTo>
                  <a:lnTo>
                    <a:pt x="40368" y="252901"/>
                  </a:lnTo>
                  <a:lnTo>
                    <a:pt x="56708" y="302921"/>
                  </a:lnTo>
                  <a:lnTo>
                    <a:pt x="76368" y="354786"/>
                  </a:lnTo>
                  <a:lnTo>
                    <a:pt x="96736" y="410243"/>
                  </a:lnTo>
                  <a:lnTo>
                    <a:pt x="118957" y="468857"/>
                  </a:lnTo>
                  <a:lnTo>
                    <a:pt x="140547" y="526102"/>
                  </a:lnTo>
                  <a:lnTo>
                    <a:pt x="162803" y="588167"/>
                  </a:lnTo>
                  <a:lnTo>
                    <a:pt x="190546" y="644390"/>
                  </a:lnTo>
                  <a:lnTo>
                    <a:pt x="221629" y="700982"/>
                  </a:lnTo>
                  <a:lnTo>
                    <a:pt x="250905" y="757827"/>
                  </a:lnTo>
                  <a:lnTo>
                    <a:pt x="277898" y="819807"/>
                  </a:lnTo>
                  <a:lnTo>
                    <a:pt x="297859" y="876018"/>
                  </a:lnTo>
                  <a:lnTo>
                    <a:pt x="319212" y="932609"/>
                  </a:lnTo>
                  <a:lnTo>
                    <a:pt x="335042" y="983865"/>
                  </a:lnTo>
                  <a:lnTo>
                    <a:pt x="352972" y="1038436"/>
                  </a:lnTo>
                  <a:lnTo>
                    <a:pt x="363559" y="106337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1903641" y="2926922"/>
              <a:ext cx="633727" cy="1015091"/>
            </a:xfrm>
            <a:custGeom>
              <a:avLst/>
              <a:gdLst/>
              <a:ahLst/>
              <a:cxnLst/>
              <a:rect l="0" t="0" r="0" b="0"/>
              <a:pathLst>
                <a:path w="633727" h="1015091">
                  <a:moveTo>
                    <a:pt x="44131" y="0"/>
                  </a:moveTo>
                  <a:lnTo>
                    <a:pt x="68177" y="9575"/>
                  </a:lnTo>
                  <a:lnTo>
                    <a:pt x="82504" y="20244"/>
                  </a:lnTo>
                  <a:lnTo>
                    <a:pt x="98134" y="44993"/>
                  </a:lnTo>
                  <a:lnTo>
                    <a:pt x="100108" y="64450"/>
                  </a:lnTo>
                  <a:lnTo>
                    <a:pt x="91843" y="105538"/>
                  </a:lnTo>
                  <a:lnTo>
                    <a:pt x="76725" y="131356"/>
                  </a:lnTo>
                  <a:lnTo>
                    <a:pt x="55335" y="156362"/>
                  </a:lnTo>
                  <a:lnTo>
                    <a:pt x="93550" y="128343"/>
                  </a:lnTo>
                  <a:lnTo>
                    <a:pt x="138251" y="112699"/>
                  </a:lnTo>
                  <a:lnTo>
                    <a:pt x="159661" y="111700"/>
                  </a:lnTo>
                  <a:lnTo>
                    <a:pt x="170284" y="113071"/>
                  </a:lnTo>
                  <a:lnTo>
                    <a:pt x="188326" y="123953"/>
                  </a:lnTo>
                  <a:lnTo>
                    <a:pt x="196413" y="131769"/>
                  </a:lnTo>
                  <a:lnTo>
                    <a:pt x="200634" y="141658"/>
                  </a:lnTo>
                  <a:lnTo>
                    <a:pt x="202205" y="165124"/>
                  </a:lnTo>
                  <a:lnTo>
                    <a:pt x="190625" y="220660"/>
                  </a:lnTo>
                  <a:lnTo>
                    <a:pt x="171724" y="263126"/>
                  </a:lnTo>
                  <a:lnTo>
                    <a:pt x="131670" y="320787"/>
                  </a:lnTo>
                  <a:lnTo>
                    <a:pt x="123547" y="324992"/>
                  </a:lnTo>
                  <a:lnTo>
                    <a:pt x="105163" y="326545"/>
                  </a:lnTo>
                  <a:lnTo>
                    <a:pt x="102366" y="321812"/>
                  </a:lnTo>
                  <a:lnTo>
                    <a:pt x="104012" y="313977"/>
                  </a:lnTo>
                  <a:lnTo>
                    <a:pt x="119975" y="286832"/>
                  </a:lnTo>
                  <a:lnTo>
                    <a:pt x="133991" y="272540"/>
                  </a:lnTo>
                  <a:lnTo>
                    <a:pt x="181743" y="249941"/>
                  </a:lnTo>
                  <a:lnTo>
                    <a:pt x="218395" y="244462"/>
                  </a:lnTo>
                  <a:lnTo>
                    <a:pt x="253302" y="248428"/>
                  </a:lnTo>
                  <a:lnTo>
                    <a:pt x="272016" y="260151"/>
                  </a:lnTo>
                  <a:lnTo>
                    <a:pt x="280282" y="268191"/>
                  </a:lnTo>
                  <a:lnTo>
                    <a:pt x="284623" y="279399"/>
                  </a:lnTo>
                  <a:lnTo>
                    <a:pt x="285144" y="321951"/>
                  </a:lnTo>
                  <a:lnTo>
                    <a:pt x="274839" y="375724"/>
                  </a:lnTo>
                  <a:lnTo>
                    <a:pt x="256919" y="430064"/>
                  </a:lnTo>
                  <a:lnTo>
                    <a:pt x="241580" y="457059"/>
                  </a:lnTo>
                  <a:lnTo>
                    <a:pt x="237171" y="480778"/>
                  </a:lnTo>
                  <a:lnTo>
                    <a:pt x="240278" y="514849"/>
                  </a:lnTo>
                  <a:lnTo>
                    <a:pt x="248680" y="533368"/>
                  </a:lnTo>
                  <a:lnTo>
                    <a:pt x="254197" y="541582"/>
                  </a:lnTo>
                  <a:lnTo>
                    <a:pt x="261384" y="545888"/>
                  </a:lnTo>
                  <a:lnTo>
                    <a:pt x="278728" y="547553"/>
                  </a:lnTo>
                  <a:lnTo>
                    <a:pt x="308223" y="541914"/>
                  </a:lnTo>
                  <a:lnTo>
                    <a:pt x="349631" y="524632"/>
                  </a:lnTo>
                  <a:lnTo>
                    <a:pt x="370591" y="524848"/>
                  </a:lnTo>
                  <a:lnTo>
                    <a:pt x="388486" y="531963"/>
                  </a:lnTo>
                  <a:lnTo>
                    <a:pt x="396533" y="537136"/>
                  </a:lnTo>
                  <a:lnTo>
                    <a:pt x="400728" y="544094"/>
                  </a:lnTo>
                  <a:lnTo>
                    <a:pt x="402270" y="561184"/>
                  </a:lnTo>
                  <a:lnTo>
                    <a:pt x="392558" y="607987"/>
                  </a:lnTo>
                  <a:lnTo>
                    <a:pt x="362701" y="668534"/>
                  </a:lnTo>
                  <a:lnTo>
                    <a:pt x="337602" y="716063"/>
                  </a:lnTo>
                  <a:lnTo>
                    <a:pt x="332490" y="742119"/>
                  </a:lnTo>
                  <a:lnTo>
                    <a:pt x="336457" y="763059"/>
                  </a:lnTo>
                  <a:lnTo>
                    <a:pt x="340790" y="771918"/>
                  </a:lnTo>
                  <a:lnTo>
                    <a:pt x="348358" y="776655"/>
                  </a:lnTo>
                  <a:lnTo>
                    <a:pt x="369246" y="778798"/>
                  </a:lnTo>
                  <a:lnTo>
                    <a:pt x="391007" y="772732"/>
                  </a:lnTo>
                  <a:lnTo>
                    <a:pt x="411208" y="761067"/>
                  </a:lnTo>
                  <a:lnTo>
                    <a:pt x="435734" y="733599"/>
                  </a:lnTo>
                  <a:lnTo>
                    <a:pt x="464982" y="682989"/>
                  </a:lnTo>
                  <a:lnTo>
                    <a:pt x="489582" y="629407"/>
                  </a:lnTo>
                  <a:lnTo>
                    <a:pt x="489667" y="630175"/>
                  </a:lnTo>
                  <a:lnTo>
                    <a:pt x="463715" y="686991"/>
                  </a:lnTo>
                  <a:lnTo>
                    <a:pt x="437206" y="746484"/>
                  </a:lnTo>
                  <a:lnTo>
                    <a:pt x="405148" y="800029"/>
                  </a:lnTo>
                  <a:lnTo>
                    <a:pt x="363455" y="863325"/>
                  </a:lnTo>
                  <a:lnTo>
                    <a:pt x="303637" y="919077"/>
                  </a:lnTo>
                  <a:lnTo>
                    <a:pt x="241760" y="965478"/>
                  </a:lnTo>
                  <a:lnTo>
                    <a:pt x="188872" y="992991"/>
                  </a:lnTo>
                  <a:lnTo>
                    <a:pt x="132686" y="1010003"/>
                  </a:lnTo>
                  <a:lnTo>
                    <a:pt x="108055" y="1015090"/>
                  </a:lnTo>
                  <a:lnTo>
                    <a:pt x="57234" y="1008823"/>
                  </a:lnTo>
                  <a:lnTo>
                    <a:pt x="35916" y="1001697"/>
                  </a:lnTo>
                  <a:lnTo>
                    <a:pt x="18643" y="990731"/>
                  </a:lnTo>
                  <a:lnTo>
                    <a:pt x="6286" y="971819"/>
                  </a:lnTo>
                  <a:lnTo>
                    <a:pt x="1354" y="960225"/>
                  </a:lnTo>
                  <a:lnTo>
                    <a:pt x="0" y="915961"/>
                  </a:lnTo>
                  <a:lnTo>
                    <a:pt x="12598" y="876979"/>
                  </a:lnTo>
                  <a:lnTo>
                    <a:pt x="46221" y="820235"/>
                  </a:lnTo>
                  <a:lnTo>
                    <a:pt x="100250" y="776836"/>
                  </a:lnTo>
                  <a:lnTo>
                    <a:pt x="145813" y="758989"/>
                  </a:lnTo>
                  <a:lnTo>
                    <a:pt x="177060" y="753789"/>
                  </a:lnTo>
                  <a:lnTo>
                    <a:pt x="238541" y="759983"/>
                  </a:lnTo>
                  <a:lnTo>
                    <a:pt x="296352" y="778060"/>
                  </a:lnTo>
                  <a:lnTo>
                    <a:pt x="358538" y="811018"/>
                  </a:lnTo>
                  <a:lnTo>
                    <a:pt x="412437" y="845832"/>
                  </a:lnTo>
                  <a:lnTo>
                    <a:pt x="457824" y="870754"/>
                  </a:lnTo>
                  <a:lnTo>
                    <a:pt x="511503" y="892878"/>
                  </a:lnTo>
                  <a:lnTo>
                    <a:pt x="568336" y="919778"/>
                  </a:lnTo>
                  <a:lnTo>
                    <a:pt x="619077" y="941382"/>
                  </a:lnTo>
                  <a:lnTo>
                    <a:pt x="633726" y="94756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1800373" y="2916393"/>
              <a:ext cx="84229" cy="63172"/>
            </a:xfrm>
            <a:custGeom>
              <a:avLst/>
              <a:gdLst/>
              <a:ahLst/>
              <a:cxnLst/>
              <a:rect l="0" t="0" r="0" b="0"/>
              <a:pathLst>
                <a:path w="84229" h="63172">
                  <a:moveTo>
                    <a:pt x="84228" y="0"/>
                  </a:moveTo>
                  <a:lnTo>
                    <a:pt x="23355" y="42662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Group 32"/>
          <p:cNvGrpSpPr/>
          <p:nvPr/>
        </p:nvGrpSpPr>
        <p:grpSpPr>
          <a:xfrm rot="213600">
            <a:off x="2426812" y="83637"/>
            <a:ext cx="4864397" cy="734731"/>
            <a:chOff x="2426812" y="83637"/>
            <a:chExt cx="4864397" cy="734731"/>
          </a:xfrm>
        </p:grpSpPr>
        <p:sp>
          <p:nvSpPr>
            <p:cNvPr id="2" name="Freeform 1"/>
            <p:cNvSpPr/>
            <p:nvPr/>
          </p:nvSpPr>
          <p:spPr>
            <a:xfrm>
              <a:off x="2426812" y="318297"/>
              <a:ext cx="178985" cy="375935"/>
            </a:xfrm>
            <a:custGeom>
              <a:avLst/>
              <a:gdLst/>
              <a:ahLst/>
              <a:cxnLst/>
              <a:rect l="0" t="0" r="0" b="0"/>
              <a:pathLst>
                <a:path w="178985" h="375935">
                  <a:moveTo>
                    <a:pt x="0" y="375934"/>
                  </a:moveTo>
                  <a:lnTo>
                    <a:pt x="67" y="364198"/>
                  </a:lnTo>
                  <a:lnTo>
                    <a:pt x="707" y="353069"/>
                  </a:lnTo>
                  <a:lnTo>
                    <a:pt x="2004" y="341476"/>
                  </a:lnTo>
                  <a:lnTo>
                    <a:pt x="3864" y="329487"/>
                  </a:lnTo>
                  <a:lnTo>
                    <a:pt x="6180" y="317476"/>
                  </a:lnTo>
                  <a:lnTo>
                    <a:pt x="8847" y="305668"/>
                  </a:lnTo>
                  <a:lnTo>
                    <a:pt x="11770" y="293969"/>
                  </a:lnTo>
                  <a:lnTo>
                    <a:pt x="14877" y="282052"/>
                  </a:lnTo>
                  <a:lnTo>
                    <a:pt x="18113" y="269735"/>
                  </a:lnTo>
                  <a:lnTo>
                    <a:pt x="21437" y="256836"/>
                  </a:lnTo>
                  <a:lnTo>
                    <a:pt x="24821" y="243106"/>
                  </a:lnTo>
                  <a:lnTo>
                    <a:pt x="28242" y="228492"/>
                  </a:lnTo>
                  <a:lnTo>
                    <a:pt x="31522" y="213100"/>
                  </a:lnTo>
                  <a:lnTo>
                    <a:pt x="34345" y="197090"/>
                  </a:lnTo>
                  <a:lnTo>
                    <a:pt x="36581" y="180617"/>
                  </a:lnTo>
                  <a:lnTo>
                    <a:pt x="38421" y="163810"/>
                  </a:lnTo>
                  <a:lnTo>
                    <a:pt x="40271" y="146769"/>
                  </a:lnTo>
                  <a:lnTo>
                    <a:pt x="42365" y="129569"/>
                  </a:lnTo>
                  <a:lnTo>
                    <a:pt x="44604" y="112426"/>
                  </a:lnTo>
                  <a:lnTo>
                    <a:pt x="46654" y="95683"/>
                  </a:lnTo>
                  <a:lnTo>
                    <a:pt x="48335" y="79494"/>
                  </a:lnTo>
                  <a:lnTo>
                    <a:pt x="49785" y="63842"/>
                  </a:lnTo>
                  <a:lnTo>
                    <a:pt x="51366" y="48638"/>
                  </a:lnTo>
                  <a:lnTo>
                    <a:pt x="53290" y="33805"/>
                  </a:lnTo>
                  <a:lnTo>
                    <a:pt x="55922" y="20234"/>
                  </a:lnTo>
                  <a:lnTo>
                    <a:pt x="59832" y="9695"/>
                  </a:lnTo>
                  <a:lnTo>
                    <a:pt x="65202" y="2919"/>
                  </a:lnTo>
                  <a:lnTo>
                    <a:pt x="71572" y="0"/>
                  </a:lnTo>
                  <a:lnTo>
                    <a:pt x="78072" y="917"/>
                  </a:lnTo>
                  <a:lnTo>
                    <a:pt x="84178" y="5244"/>
                  </a:lnTo>
                  <a:lnTo>
                    <a:pt x="89732" y="12485"/>
                  </a:lnTo>
                  <a:lnTo>
                    <a:pt x="94761" y="22279"/>
                  </a:lnTo>
                  <a:lnTo>
                    <a:pt x="99363" y="34191"/>
                  </a:lnTo>
                  <a:lnTo>
                    <a:pt x="103639" y="47911"/>
                  </a:lnTo>
                  <a:lnTo>
                    <a:pt x="107679" y="63320"/>
                  </a:lnTo>
                  <a:lnTo>
                    <a:pt x="111551" y="80190"/>
                  </a:lnTo>
                  <a:lnTo>
                    <a:pt x="115307" y="97737"/>
                  </a:lnTo>
                  <a:lnTo>
                    <a:pt x="118983" y="114750"/>
                  </a:lnTo>
                  <a:lnTo>
                    <a:pt x="122605" y="130605"/>
                  </a:lnTo>
                  <a:lnTo>
                    <a:pt x="126190" y="145538"/>
                  </a:lnTo>
                  <a:lnTo>
                    <a:pt x="129750" y="160327"/>
                  </a:lnTo>
                  <a:lnTo>
                    <a:pt x="133293" y="175457"/>
                  </a:lnTo>
                  <a:lnTo>
                    <a:pt x="136825" y="190757"/>
                  </a:lnTo>
                  <a:lnTo>
                    <a:pt x="140350" y="205591"/>
                  </a:lnTo>
                  <a:lnTo>
                    <a:pt x="143869" y="219618"/>
                  </a:lnTo>
                  <a:lnTo>
                    <a:pt x="147386" y="232971"/>
                  </a:lnTo>
                  <a:lnTo>
                    <a:pt x="150900" y="246078"/>
                  </a:lnTo>
                  <a:lnTo>
                    <a:pt x="154412" y="259227"/>
                  </a:lnTo>
                  <a:lnTo>
                    <a:pt x="157924" y="272533"/>
                  </a:lnTo>
                  <a:lnTo>
                    <a:pt x="161434" y="286013"/>
                  </a:lnTo>
                  <a:lnTo>
                    <a:pt x="164940" y="299629"/>
                  </a:lnTo>
                  <a:lnTo>
                    <a:pt x="168290" y="312937"/>
                  </a:lnTo>
                  <a:lnTo>
                    <a:pt x="171515" y="326504"/>
                  </a:lnTo>
                  <a:lnTo>
                    <a:pt x="174900" y="342642"/>
                  </a:lnTo>
                  <a:lnTo>
                    <a:pt x="178984" y="36540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468968" y="570996"/>
              <a:ext cx="105286" cy="7816"/>
            </a:xfrm>
            <a:custGeom>
              <a:avLst/>
              <a:gdLst/>
              <a:ahLst/>
              <a:cxnLst/>
              <a:rect l="0" t="0" r="0" b="0"/>
              <a:pathLst>
                <a:path w="105286" h="7816">
                  <a:moveTo>
                    <a:pt x="105285" y="7815"/>
                  </a:moveTo>
                  <a:lnTo>
                    <a:pt x="96416" y="4948"/>
                  </a:lnTo>
                  <a:lnTo>
                    <a:pt x="87430" y="2806"/>
                  </a:lnTo>
                  <a:lnTo>
                    <a:pt x="77439" y="1207"/>
                  </a:lnTo>
                  <a:lnTo>
                    <a:pt x="66631" y="200"/>
                  </a:lnTo>
                  <a:lnTo>
                    <a:pt x="55468" y="0"/>
                  </a:lnTo>
                  <a:lnTo>
                    <a:pt x="44276" y="651"/>
                  </a:lnTo>
                  <a:lnTo>
                    <a:pt x="33644" y="1897"/>
                  </a:lnTo>
                  <a:lnTo>
                    <a:pt x="23450" y="3394"/>
                  </a:lnTo>
                  <a:lnTo>
                    <a:pt x="12802" y="5273"/>
                  </a:lnTo>
                  <a:lnTo>
                    <a:pt x="0" y="781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626316" y="482864"/>
              <a:ext cx="169234" cy="185614"/>
            </a:xfrm>
            <a:custGeom>
              <a:avLst/>
              <a:gdLst/>
              <a:ahLst/>
              <a:cxnLst/>
              <a:rect l="0" t="0" r="0" b="0"/>
              <a:pathLst>
                <a:path w="169234" h="185614">
                  <a:moveTo>
                    <a:pt x="777" y="74430"/>
                  </a:moveTo>
                  <a:lnTo>
                    <a:pt x="15312" y="74363"/>
                  </a:lnTo>
                  <a:lnTo>
                    <a:pt x="27943" y="73723"/>
                  </a:lnTo>
                  <a:lnTo>
                    <a:pt x="39852" y="72426"/>
                  </a:lnTo>
                  <a:lnTo>
                    <a:pt x="51507" y="70566"/>
                  </a:lnTo>
                  <a:lnTo>
                    <a:pt x="63348" y="68250"/>
                  </a:lnTo>
                  <a:lnTo>
                    <a:pt x="75579" y="65579"/>
                  </a:lnTo>
                  <a:lnTo>
                    <a:pt x="87901" y="62482"/>
                  </a:lnTo>
                  <a:lnTo>
                    <a:pt x="99643" y="58727"/>
                  </a:lnTo>
                  <a:lnTo>
                    <a:pt x="110452" y="54234"/>
                  </a:lnTo>
                  <a:lnTo>
                    <a:pt x="119827" y="48912"/>
                  </a:lnTo>
                  <a:lnTo>
                    <a:pt x="126988" y="42582"/>
                  </a:lnTo>
                  <a:lnTo>
                    <a:pt x="131713" y="35257"/>
                  </a:lnTo>
                  <a:lnTo>
                    <a:pt x="133936" y="27406"/>
                  </a:lnTo>
                  <a:lnTo>
                    <a:pt x="133472" y="19830"/>
                  </a:lnTo>
                  <a:lnTo>
                    <a:pt x="130492" y="12971"/>
                  </a:lnTo>
                  <a:lnTo>
                    <a:pt x="125257" y="7233"/>
                  </a:lnTo>
                  <a:lnTo>
                    <a:pt x="117940" y="3136"/>
                  </a:lnTo>
                  <a:lnTo>
                    <a:pt x="108839" y="793"/>
                  </a:lnTo>
                  <a:lnTo>
                    <a:pt x="98325" y="0"/>
                  </a:lnTo>
                  <a:lnTo>
                    <a:pt x="86752" y="441"/>
                  </a:lnTo>
                  <a:lnTo>
                    <a:pt x="74424" y="1818"/>
                  </a:lnTo>
                  <a:lnTo>
                    <a:pt x="61895" y="4366"/>
                  </a:lnTo>
                  <a:lnTo>
                    <a:pt x="49943" y="8810"/>
                  </a:lnTo>
                  <a:lnTo>
                    <a:pt x="38949" y="15393"/>
                  </a:lnTo>
                  <a:lnTo>
                    <a:pt x="29093" y="23916"/>
                  </a:lnTo>
                  <a:lnTo>
                    <a:pt x="20537" y="34003"/>
                  </a:lnTo>
                  <a:lnTo>
                    <a:pt x="13235" y="45267"/>
                  </a:lnTo>
                  <a:lnTo>
                    <a:pt x="7313" y="57218"/>
                  </a:lnTo>
                  <a:lnTo>
                    <a:pt x="3149" y="69299"/>
                  </a:lnTo>
                  <a:lnTo>
                    <a:pt x="790" y="81195"/>
                  </a:lnTo>
                  <a:lnTo>
                    <a:pt x="0" y="92807"/>
                  </a:lnTo>
                  <a:lnTo>
                    <a:pt x="450" y="104144"/>
                  </a:lnTo>
                  <a:lnTo>
                    <a:pt x="1827" y="115250"/>
                  </a:lnTo>
                  <a:lnTo>
                    <a:pt x="4037" y="126015"/>
                  </a:lnTo>
                  <a:lnTo>
                    <a:pt x="7190" y="136178"/>
                  </a:lnTo>
                  <a:lnTo>
                    <a:pt x="11276" y="145643"/>
                  </a:lnTo>
                  <a:lnTo>
                    <a:pt x="16324" y="154305"/>
                  </a:lnTo>
                  <a:lnTo>
                    <a:pt x="22469" y="161978"/>
                  </a:lnTo>
                  <a:lnTo>
                    <a:pt x="29685" y="168652"/>
                  </a:lnTo>
                  <a:lnTo>
                    <a:pt x="37972" y="174305"/>
                  </a:lnTo>
                  <a:lnTo>
                    <a:pt x="47437" y="178811"/>
                  </a:lnTo>
                  <a:lnTo>
                    <a:pt x="58024" y="182210"/>
                  </a:lnTo>
                  <a:lnTo>
                    <a:pt x="69386" y="184510"/>
                  </a:lnTo>
                  <a:lnTo>
                    <a:pt x="81004" y="185613"/>
                  </a:lnTo>
                  <a:lnTo>
                    <a:pt x="92553" y="185574"/>
                  </a:lnTo>
                  <a:lnTo>
                    <a:pt x="103746" y="184413"/>
                  </a:lnTo>
                  <a:lnTo>
                    <a:pt x="114263" y="182039"/>
                  </a:lnTo>
                  <a:lnTo>
                    <a:pt x="123996" y="178526"/>
                  </a:lnTo>
                  <a:lnTo>
                    <a:pt x="132912" y="174369"/>
                  </a:lnTo>
                  <a:lnTo>
                    <a:pt x="141925" y="169991"/>
                  </a:lnTo>
                  <a:lnTo>
                    <a:pt x="152946" y="165011"/>
                  </a:lnTo>
                  <a:lnTo>
                    <a:pt x="169233" y="15865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798796" y="461355"/>
              <a:ext cx="145046" cy="184462"/>
            </a:xfrm>
            <a:custGeom>
              <a:avLst/>
              <a:gdLst/>
              <a:ahLst/>
              <a:cxnLst/>
              <a:rect l="0" t="0" r="0" b="0"/>
              <a:pathLst>
                <a:path w="145046" h="184462">
                  <a:moveTo>
                    <a:pt x="112555" y="11721"/>
                  </a:moveTo>
                  <a:lnTo>
                    <a:pt x="103753" y="6054"/>
                  </a:lnTo>
                  <a:lnTo>
                    <a:pt x="95407" y="2410"/>
                  </a:lnTo>
                  <a:lnTo>
                    <a:pt x="86708" y="501"/>
                  </a:lnTo>
                  <a:lnTo>
                    <a:pt x="77587" y="0"/>
                  </a:lnTo>
                  <a:lnTo>
                    <a:pt x="68092" y="619"/>
                  </a:lnTo>
                  <a:lnTo>
                    <a:pt x="58305" y="2095"/>
                  </a:lnTo>
                  <a:lnTo>
                    <a:pt x="48463" y="4362"/>
                  </a:lnTo>
                  <a:lnTo>
                    <a:pt x="38938" y="7550"/>
                  </a:lnTo>
                  <a:lnTo>
                    <a:pt x="29909" y="11656"/>
                  </a:lnTo>
                  <a:lnTo>
                    <a:pt x="21543" y="16717"/>
                  </a:lnTo>
                  <a:lnTo>
                    <a:pt x="14071" y="22869"/>
                  </a:lnTo>
                  <a:lnTo>
                    <a:pt x="7544" y="30081"/>
                  </a:lnTo>
                  <a:lnTo>
                    <a:pt x="2501" y="38026"/>
                  </a:lnTo>
                  <a:lnTo>
                    <a:pt x="0" y="46197"/>
                  </a:lnTo>
                  <a:lnTo>
                    <a:pt x="402" y="54273"/>
                  </a:lnTo>
                  <a:lnTo>
                    <a:pt x="3605" y="61812"/>
                  </a:lnTo>
                  <a:lnTo>
                    <a:pt x="9410" y="68190"/>
                  </a:lnTo>
                  <a:lnTo>
                    <a:pt x="17420" y="73174"/>
                  </a:lnTo>
                  <a:lnTo>
                    <a:pt x="26998" y="76705"/>
                  </a:lnTo>
                  <a:lnTo>
                    <a:pt x="37394" y="78716"/>
                  </a:lnTo>
                  <a:lnTo>
                    <a:pt x="48116" y="79340"/>
                  </a:lnTo>
                  <a:lnTo>
                    <a:pt x="58921" y="79152"/>
                  </a:lnTo>
                  <a:lnTo>
                    <a:pt x="69707" y="79036"/>
                  </a:lnTo>
                  <a:lnTo>
                    <a:pt x="80439" y="79492"/>
                  </a:lnTo>
                  <a:lnTo>
                    <a:pt x="90952" y="80803"/>
                  </a:lnTo>
                  <a:lnTo>
                    <a:pt x="100947" y="83213"/>
                  </a:lnTo>
                  <a:lnTo>
                    <a:pt x="110298" y="86733"/>
                  </a:lnTo>
                  <a:lnTo>
                    <a:pt x="118884" y="91368"/>
                  </a:lnTo>
                  <a:lnTo>
                    <a:pt x="126505" y="97220"/>
                  </a:lnTo>
                  <a:lnTo>
                    <a:pt x="133142" y="104227"/>
                  </a:lnTo>
                  <a:lnTo>
                    <a:pt x="138598" y="112201"/>
                  </a:lnTo>
                  <a:lnTo>
                    <a:pt x="142441" y="120923"/>
                  </a:lnTo>
                  <a:lnTo>
                    <a:pt x="144576" y="130191"/>
                  </a:lnTo>
                  <a:lnTo>
                    <a:pt x="145045" y="139684"/>
                  </a:lnTo>
                  <a:lnTo>
                    <a:pt x="143847" y="148977"/>
                  </a:lnTo>
                  <a:lnTo>
                    <a:pt x="141144" y="157845"/>
                  </a:lnTo>
                  <a:lnTo>
                    <a:pt x="136890" y="165934"/>
                  </a:lnTo>
                  <a:lnTo>
                    <a:pt x="130762" y="172689"/>
                  </a:lnTo>
                  <a:lnTo>
                    <a:pt x="122755" y="177930"/>
                  </a:lnTo>
                  <a:lnTo>
                    <a:pt x="113296" y="181635"/>
                  </a:lnTo>
                  <a:lnTo>
                    <a:pt x="103037" y="183764"/>
                  </a:lnTo>
                  <a:lnTo>
                    <a:pt x="92437" y="184461"/>
                  </a:lnTo>
                  <a:lnTo>
                    <a:pt x="81603" y="184146"/>
                  </a:lnTo>
                  <a:lnTo>
                    <a:pt x="69018" y="183387"/>
                  </a:lnTo>
                  <a:lnTo>
                    <a:pt x="50227" y="182120"/>
                  </a:lnTo>
                  <a:lnTo>
                    <a:pt x="17798" y="18017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992639" y="504193"/>
              <a:ext cx="129977" cy="135319"/>
            </a:xfrm>
            <a:custGeom>
              <a:avLst/>
              <a:gdLst/>
              <a:ahLst/>
              <a:cxnLst/>
              <a:rect l="0" t="0" r="0" b="0"/>
              <a:pathLst>
                <a:path w="129977" h="135319">
                  <a:moveTo>
                    <a:pt x="76578" y="515"/>
                  </a:moveTo>
                  <a:lnTo>
                    <a:pt x="67776" y="3516"/>
                  </a:lnTo>
                  <a:lnTo>
                    <a:pt x="59430" y="6938"/>
                  </a:lnTo>
                  <a:lnTo>
                    <a:pt x="50736" y="11144"/>
                  </a:lnTo>
                  <a:lnTo>
                    <a:pt x="41787" y="16389"/>
                  </a:lnTo>
                  <a:lnTo>
                    <a:pt x="32941" y="23167"/>
                  </a:lnTo>
                  <a:lnTo>
                    <a:pt x="24411" y="31604"/>
                  </a:lnTo>
                  <a:lnTo>
                    <a:pt x="16568" y="41517"/>
                  </a:lnTo>
                  <a:lnTo>
                    <a:pt x="9988" y="52609"/>
                  </a:lnTo>
                  <a:lnTo>
                    <a:pt x="4873" y="64576"/>
                  </a:lnTo>
                  <a:lnTo>
                    <a:pt x="1424" y="76845"/>
                  </a:lnTo>
                  <a:lnTo>
                    <a:pt x="0" y="88615"/>
                  </a:lnTo>
                  <a:lnTo>
                    <a:pt x="603" y="99482"/>
                  </a:lnTo>
                  <a:lnTo>
                    <a:pt x="3109" y="109250"/>
                  </a:lnTo>
                  <a:lnTo>
                    <a:pt x="7448" y="117747"/>
                  </a:lnTo>
                  <a:lnTo>
                    <a:pt x="13401" y="125005"/>
                  </a:lnTo>
                  <a:lnTo>
                    <a:pt x="20649" y="130727"/>
                  </a:lnTo>
                  <a:lnTo>
                    <a:pt x="28876" y="134225"/>
                  </a:lnTo>
                  <a:lnTo>
                    <a:pt x="37813" y="135318"/>
                  </a:lnTo>
                  <a:lnTo>
                    <a:pt x="47252" y="134275"/>
                  </a:lnTo>
                  <a:lnTo>
                    <a:pt x="57041" y="131524"/>
                  </a:lnTo>
                  <a:lnTo>
                    <a:pt x="67065" y="127487"/>
                  </a:lnTo>
                  <a:lnTo>
                    <a:pt x="77084" y="122355"/>
                  </a:lnTo>
                  <a:lnTo>
                    <a:pt x="86738" y="116096"/>
                  </a:lnTo>
                  <a:lnTo>
                    <a:pt x="95857" y="108780"/>
                  </a:lnTo>
                  <a:lnTo>
                    <a:pt x="104285" y="100581"/>
                  </a:lnTo>
                  <a:lnTo>
                    <a:pt x="111801" y="91699"/>
                  </a:lnTo>
                  <a:lnTo>
                    <a:pt x="118366" y="82311"/>
                  </a:lnTo>
                  <a:lnTo>
                    <a:pt x="123775" y="72397"/>
                  </a:lnTo>
                  <a:lnTo>
                    <a:pt x="127586" y="61756"/>
                  </a:lnTo>
                  <a:lnTo>
                    <a:pt x="129695" y="50350"/>
                  </a:lnTo>
                  <a:lnTo>
                    <a:pt x="129976" y="38759"/>
                  </a:lnTo>
                  <a:lnTo>
                    <a:pt x="128120" y="28044"/>
                  </a:lnTo>
                  <a:lnTo>
                    <a:pt x="124167" y="18739"/>
                  </a:lnTo>
                  <a:lnTo>
                    <a:pt x="118429" y="11188"/>
                  </a:lnTo>
                  <a:lnTo>
                    <a:pt x="111298" y="5790"/>
                  </a:lnTo>
                  <a:lnTo>
                    <a:pt x="103149" y="2531"/>
                  </a:lnTo>
                  <a:lnTo>
                    <a:pt x="94733" y="936"/>
                  </a:lnTo>
                  <a:lnTo>
                    <a:pt x="86347" y="118"/>
                  </a:lnTo>
                  <a:lnTo>
                    <a:pt x="77262" y="0"/>
                  </a:lnTo>
                  <a:lnTo>
                    <a:pt x="66049" y="51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174028" y="465090"/>
              <a:ext cx="120473" cy="353278"/>
            </a:xfrm>
            <a:custGeom>
              <a:avLst/>
              <a:gdLst/>
              <a:ahLst/>
              <a:cxnLst/>
              <a:rect l="0" t="0" r="0" b="0"/>
              <a:pathLst>
                <a:path w="120473" h="353278">
                  <a:moveTo>
                    <a:pt x="0" y="123945"/>
                  </a:moveTo>
                  <a:lnTo>
                    <a:pt x="2934" y="135748"/>
                  </a:lnTo>
                  <a:lnTo>
                    <a:pt x="5716" y="147517"/>
                  </a:lnTo>
                  <a:lnTo>
                    <a:pt x="8611" y="160411"/>
                  </a:lnTo>
                  <a:lnTo>
                    <a:pt x="11479" y="174432"/>
                  </a:lnTo>
                  <a:lnTo>
                    <a:pt x="13996" y="189409"/>
                  </a:lnTo>
                  <a:lnTo>
                    <a:pt x="16011" y="205122"/>
                  </a:lnTo>
                  <a:lnTo>
                    <a:pt x="17696" y="221052"/>
                  </a:lnTo>
                  <a:lnTo>
                    <a:pt x="19439" y="236428"/>
                  </a:lnTo>
                  <a:lnTo>
                    <a:pt x="21461" y="250881"/>
                  </a:lnTo>
                  <a:lnTo>
                    <a:pt x="23650" y="264719"/>
                  </a:lnTo>
                  <a:lnTo>
                    <a:pt x="25666" y="278696"/>
                  </a:lnTo>
                  <a:lnTo>
                    <a:pt x="27319" y="293251"/>
                  </a:lnTo>
                  <a:lnTo>
                    <a:pt x="28581" y="308316"/>
                  </a:lnTo>
                  <a:lnTo>
                    <a:pt x="29504" y="323517"/>
                  </a:lnTo>
                  <a:lnTo>
                    <a:pt x="30159" y="338504"/>
                  </a:lnTo>
                  <a:lnTo>
                    <a:pt x="30648" y="349812"/>
                  </a:lnTo>
                  <a:lnTo>
                    <a:pt x="31021" y="353277"/>
                  </a:lnTo>
                  <a:lnTo>
                    <a:pt x="31256" y="350349"/>
                  </a:lnTo>
                  <a:lnTo>
                    <a:pt x="31222" y="343097"/>
                  </a:lnTo>
                  <a:lnTo>
                    <a:pt x="30652" y="332787"/>
                  </a:lnTo>
                  <a:lnTo>
                    <a:pt x="29448" y="320280"/>
                  </a:lnTo>
                  <a:lnTo>
                    <a:pt x="27820" y="306372"/>
                  </a:lnTo>
                  <a:lnTo>
                    <a:pt x="26187" y="291839"/>
                  </a:lnTo>
                  <a:lnTo>
                    <a:pt x="24788" y="277146"/>
                  </a:lnTo>
                  <a:lnTo>
                    <a:pt x="23528" y="262335"/>
                  </a:lnTo>
                  <a:lnTo>
                    <a:pt x="22075" y="247165"/>
                  </a:lnTo>
                  <a:lnTo>
                    <a:pt x="20251" y="231515"/>
                  </a:lnTo>
                  <a:lnTo>
                    <a:pt x="18194" y="215561"/>
                  </a:lnTo>
                  <a:lnTo>
                    <a:pt x="16267" y="199689"/>
                  </a:lnTo>
                  <a:lnTo>
                    <a:pt x="14674" y="184120"/>
                  </a:lnTo>
                  <a:lnTo>
                    <a:pt x="13452" y="168901"/>
                  </a:lnTo>
                  <a:lnTo>
                    <a:pt x="12556" y="153995"/>
                  </a:lnTo>
                  <a:lnTo>
                    <a:pt x="11920" y="139333"/>
                  </a:lnTo>
                  <a:lnTo>
                    <a:pt x="11475" y="124690"/>
                  </a:lnTo>
                  <a:lnTo>
                    <a:pt x="11169" y="109706"/>
                  </a:lnTo>
                  <a:lnTo>
                    <a:pt x="10969" y="94225"/>
                  </a:lnTo>
                  <a:lnTo>
                    <a:pt x="11174" y="78742"/>
                  </a:lnTo>
                  <a:lnTo>
                    <a:pt x="12375" y="64259"/>
                  </a:lnTo>
                  <a:lnTo>
                    <a:pt x="14817" y="51262"/>
                  </a:lnTo>
                  <a:lnTo>
                    <a:pt x="18425" y="39740"/>
                  </a:lnTo>
                  <a:lnTo>
                    <a:pt x="22989" y="29459"/>
                  </a:lnTo>
                  <a:lnTo>
                    <a:pt x="28286" y="20150"/>
                  </a:lnTo>
                  <a:lnTo>
                    <a:pt x="34283" y="12050"/>
                  </a:lnTo>
                  <a:lnTo>
                    <a:pt x="41131" y="5878"/>
                  </a:lnTo>
                  <a:lnTo>
                    <a:pt x="48842" y="1876"/>
                  </a:lnTo>
                  <a:lnTo>
                    <a:pt x="57138" y="0"/>
                  </a:lnTo>
                  <a:lnTo>
                    <a:pt x="65552" y="178"/>
                  </a:lnTo>
                  <a:lnTo>
                    <a:pt x="73803" y="2155"/>
                  </a:lnTo>
                  <a:lnTo>
                    <a:pt x="81801" y="5736"/>
                  </a:lnTo>
                  <a:lnTo>
                    <a:pt x="89551" y="10872"/>
                  </a:lnTo>
                  <a:lnTo>
                    <a:pt x="97088" y="17401"/>
                  </a:lnTo>
                  <a:lnTo>
                    <a:pt x="104132" y="25222"/>
                  </a:lnTo>
                  <a:lnTo>
                    <a:pt x="110111" y="34374"/>
                  </a:lnTo>
                  <a:lnTo>
                    <a:pt x="114795" y="44748"/>
                  </a:lnTo>
                  <a:lnTo>
                    <a:pt x="118110" y="55969"/>
                  </a:lnTo>
                  <a:lnTo>
                    <a:pt x="119969" y="67493"/>
                  </a:lnTo>
                  <a:lnTo>
                    <a:pt x="120472" y="78978"/>
                  </a:lnTo>
                  <a:lnTo>
                    <a:pt x="119693" y="90129"/>
                  </a:lnTo>
                  <a:lnTo>
                    <a:pt x="117583" y="100617"/>
                  </a:lnTo>
                  <a:lnTo>
                    <a:pt x="114236" y="110332"/>
                  </a:lnTo>
                  <a:lnTo>
                    <a:pt x="109703" y="119177"/>
                  </a:lnTo>
                  <a:lnTo>
                    <a:pt x="103912" y="126980"/>
                  </a:lnTo>
                  <a:lnTo>
                    <a:pt x="96937" y="133746"/>
                  </a:lnTo>
                  <a:lnTo>
                    <a:pt x="88813" y="139461"/>
                  </a:lnTo>
                  <a:lnTo>
                    <a:pt x="79458" y="144010"/>
                  </a:lnTo>
                  <a:lnTo>
                    <a:pt x="68960" y="147442"/>
                  </a:lnTo>
                  <a:lnTo>
                    <a:pt x="58122" y="149940"/>
                  </a:lnTo>
                  <a:lnTo>
                    <a:pt x="47308" y="151979"/>
                  </a:lnTo>
                  <a:lnTo>
                    <a:pt x="35569" y="153740"/>
                  </a:lnTo>
                  <a:lnTo>
                    <a:pt x="21057" y="15553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601629" y="188846"/>
              <a:ext cx="36194" cy="389555"/>
            </a:xfrm>
            <a:custGeom>
              <a:avLst/>
              <a:gdLst/>
              <a:ahLst/>
              <a:cxnLst/>
              <a:rect l="0" t="0" r="0" b="0"/>
              <a:pathLst>
                <a:path w="36194" h="389555">
                  <a:moveTo>
                    <a:pt x="4608" y="0"/>
                  </a:moveTo>
                  <a:lnTo>
                    <a:pt x="1808" y="11802"/>
                  </a:lnTo>
                  <a:lnTo>
                    <a:pt x="306" y="23571"/>
                  </a:lnTo>
                  <a:lnTo>
                    <a:pt x="0" y="36471"/>
                  </a:lnTo>
                  <a:lnTo>
                    <a:pt x="679" y="50664"/>
                  </a:lnTo>
                  <a:lnTo>
                    <a:pt x="2147" y="66289"/>
                  </a:lnTo>
                  <a:lnTo>
                    <a:pt x="4212" y="83265"/>
                  </a:lnTo>
                  <a:lnTo>
                    <a:pt x="6548" y="101366"/>
                  </a:lnTo>
                  <a:lnTo>
                    <a:pt x="8723" y="120335"/>
                  </a:lnTo>
                  <a:lnTo>
                    <a:pt x="10511" y="139937"/>
                  </a:lnTo>
                  <a:lnTo>
                    <a:pt x="11879" y="159825"/>
                  </a:lnTo>
                  <a:lnTo>
                    <a:pt x="12879" y="179556"/>
                  </a:lnTo>
                  <a:lnTo>
                    <a:pt x="13594" y="198891"/>
                  </a:lnTo>
                  <a:lnTo>
                    <a:pt x="14261" y="217468"/>
                  </a:lnTo>
                  <a:lnTo>
                    <a:pt x="15251" y="234724"/>
                  </a:lnTo>
                  <a:lnTo>
                    <a:pt x="16731" y="250483"/>
                  </a:lnTo>
                  <a:lnTo>
                    <a:pt x="18541" y="265050"/>
                  </a:lnTo>
                  <a:lnTo>
                    <a:pt x="20296" y="278996"/>
                  </a:lnTo>
                  <a:lnTo>
                    <a:pt x="21775" y="292713"/>
                  </a:lnTo>
                  <a:lnTo>
                    <a:pt x="23088" y="306235"/>
                  </a:lnTo>
                  <a:lnTo>
                    <a:pt x="24577" y="319329"/>
                  </a:lnTo>
                  <a:lnTo>
                    <a:pt x="26425" y="331874"/>
                  </a:lnTo>
                  <a:lnTo>
                    <a:pt x="28506" y="343639"/>
                  </a:lnTo>
                  <a:lnTo>
                    <a:pt x="30668" y="355473"/>
                  </a:lnTo>
                  <a:lnTo>
                    <a:pt x="33104" y="369531"/>
                  </a:lnTo>
                  <a:lnTo>
                    <a:pt x="36193" y="3895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711518" y="462634"/>
              <a:ext cx="10529" cy="115814"/>
            </a:xfrm>
            <a:custGeom>
              <a:avLst/>
              <a:gdLst/>
              <a:ahLst/>
              <a:cxnLst/>
              <a:rect l="0" t="0" r="0" b="0"/>
              <a:pathLst>
                <a:path w="10529" h="115814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4" y="34458"/>
                  </a:lnTo>
                  <a:lnTo>
                    <a:pt x="177" y="46446"/>
                  </a:lnTo>
                  <a:lnTo>
                    <a:pt x="825" y="58458"/>
                  </a:lnTo>
                  <a:lnTo>
                    <a:pt x="2074" y="70246"/>
                  </a:lnTo>
                  <a:lnTo>
                    <a:pt x="3735" y="81293"/>
                  </a:lnTo>
                  <a:lnTo>
                    <a:pt x="5562" y="91818"/>
                  </a:lnTo>
                  <a:lnTo>
                    <a:pt x="7716" y="102741"/>
                  </a:lnTo>
                  <a:lnTo>
                    <a:pt x="10528" y="1158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701004" y="347149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785004" y="367890"/>
              <a:ext cx="126343" cy="177544"/>
            </a:xfrm>
            <a:custGeom>
              <a:avLst/>
              <a:gdLst/>
              <a:ahLst/>
              <a:cxnLst/>
              <a:rect l="0" t="0" r="0" b="0"/>
              <a:pathLst>
                <a:path w="126343" h="177544">
                  <a:moveTo>
                    <a:pt x="0" y="42114"/>
                  </a:moveTo>
                  <a:lnTo>
                    <a:pt x="2933" y="50915"/>
                  </a:lnTo>
                  <a:lnTo>
                    <a:pt x="5716" y="59262"/>
                  </a:lnTo>
                  <a:lnTo>
                    <a:pt x="8620" y="67961"/>
                  </a:lnTo>
                  <a:lnTo>
                    <a:pt x="11833" y="77082"/>
                  </a:lnTo>
                  <a:lnTo>
                    <a:pt x="15646" y="86577"/>
                  </a:lnTo>
                  <a:lnTo>
                    <a:pt x="20159" y="96369"/>
                  </a:lnTo>
                  <a:lnTo>
                    <a:pt x="25150" y="106383"/>
                  </a:lnTo>
                  <a:lnTo>
                    <a:pt x="30189" y="116556"/>
                  </a:lnTo>
                  <a:lnTo>
                    <a:pt x="35021" y="126843"/>
                  </a:lnTo>
                  <a:lnTo>
                    <a:pt x="39568" y="137207"/>
                  </a:lnTo>
                  <a:lnTo>
                    <a:pt x="43849" y="147625"/>
                  </a:lnTo>
                  <a:lnTo>
                    <a:pt x="47916" y="158056"/>
                  </a:lnTo>
                  <a:lnTo>
                    <a:pt x="52010" y="167663"/>
                  </a:lnTo>
                  <a:lnTo>
                    <a:pt x="57286" y="174638"/>
                  </a:lnTo>
                  <a:lnTo>
                    <a:pt x="63983" y="177543"/>
                  </a:lnTo>
                  <a:lnTo>
                    <a:pt x="70414" y="175831"/>
                  </a:lnTo>
                  <a:lnTo>
                    <a:pt x="76092" y="169953"/>
                  </a:lnTo>
                  <a:lnTo>
                    <a:pt x="81111" y="160904"/>
                  </a:lnTo>
                  <a:lnTo>
                    <a:pt x="85646" y="149827"/>
                  </a:lnTo>
                  <a:lnTo>
                    <a:pt x="89847" y="137549"/>
                  </a:lnTo>
                  <a:lnTo>
                    <a:pt x="93820" y="124570"/>
                  </a:lnTo>
                  <a:lnTo>
                    <a:pt x="97641" y="111180"/>
                  </a:lnTo>
                  <a:lnTo>
                    <a:pt x="101358" y="97549"/>
                  </a:lnTo>
                  <a:lnTo>
                    <a:pt x="105006" y="83938"/>
                  </a:lnTo>
                  <a:lnTo>
                    <a:pt x="108608" y="70711"/>
                  </a:lnTo>
                  <a:lnTo>
                    <a:pt x="112175" y="58041"/>
                  </a:lnTo>
                  <a:lnTo>
                    <a:pt x="115566" y="46173"/>
                  </a:lnTo>
                  <a:lnTo>
                    <a:pt x="118822" y="34251"/>
                  </a:lnTo>
                  <a:lnTo>
                    <a:pt x="122233" y="20110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962306" y="357165"/>
              <a:ext cx="117722" cy="177080"/>
            </a:xfrm>
            <a:custGeom>
              <a:avLst/>
              <a:gdLst/>
              <a:ahLst/>
              <a:cxnLst/>
              <a:rect l="0" t="0" r="0" b="0"/>
              <a:pathLst>
                <a:path w="117722" h="177080">
                  <a:moveTo>
                    <a:pt x="22965" y="84442"/>
                  </a:moveTo>
                  <a:lnTo>
                    <a:pt x="31766" y="87242"/>
                  </a:lnTo>
                  <a:lnTo>
                    <a:pt x="40113" y="88743"/>
                  </a:lnTo>
                  <a:lnTo>
                    <a:pt x="48811" y="89045"/>
                  </a:lnTo>
                  <a:lnTo>
                    <a:pt x="57932" y="88193"/>
                  </a:lnTo>
                  <a:lnTo>
                    <a:pt x="67427" y="86077"/>
                  </a:lnTo>
                  <a:lnTo>
                    <a:pt x="77210" y="82750"/>
                  </a:lnTo>
                  <a:lnTo>
                    <a:pt x="86878" y="78243"/>
                  </a:lnTo>
                  <a:lnTo>
                    <a:pt x="95755" y="72475"/>
                  </a:lnTo>
                  <a:lnTo>
                    <a:pt x="103526" y="65524"/>
                  </a:lnTo>
                  <a:lnTo>
                    <a:pt x="109894" y="57587"/>
                  </a:lnTo>
                  <a:lnTo>
                    <a:pt x="114422" y="48889"/>
                  </a:lnTo>
                  <a:lnTo>
                    <a:pt x="117048" y="39642"/>
                  </a:lnTo>
                  <a:lnTo>
                    <a:pt x="117693" y="30333"/>
                  </a:lnTo>
                  <a:lnTo>
                    <a:pt x="116090" y="21696"/>
                  </a:lnTo>
                  <a:lnTo>
                    <a:pt x="112304" y="14086"/>
                  </a:lnTo>
                  <a:lnTo>
                    <a:pt x="106511" y="7826"/>
                  </a:lnTo>
                  <a:lnTo>
                    <a:pt x="98811" y="3369"/>
                  </a:lnTo>
                  <a:lnTo>
                    <a:pt x="89454" y="786"/>
                  </a:lnTo>
                  <a:lnTo>
                    <a:pt x="78936" y="0"/>
                  </a:lnTo>
                  <a:lnTo>
                    <a:pt x="67892" y="977"/>
                  </a:lnTo>
                  <a:lnTo>
                    <a:pt x="56738" y="3523"/>
                  </a:lnTo>
                  <a:lnTo>
                    <a:pt x="45981" y="7501"/>
                  </a:lnTo>
                  <a:lnTo>
                    <a:pt x="36289" y="12910"/>
                  </a:lnTo>
                  <a:lnTo>
                    <a:pt x="27922" y="19625"/>
                  </a:lnTo>
                  <a:lnTo>
                    <a:pt x="20797" y="27573"/>
                  </a:lnTo>
                  <a:lnTo>
                    <a:pt x="14686" y="36810"/>
                  </a:lnTo>
                  <a:lnTo>
                    <a:pt x="9358" y="47247"/>
                  </a:lnTo>
                  <a:lnTo>
                    <a:pt x="4929" y="58679"/>
                  </a:lnTo>
                  <a:lnTo>
                    <a:pt x="1849" y="70877"/>
                  </a:lnTo>
                  <a:lnTo>
                    <a:pt x="257" y="83633"/>
                  </a:lnTo>
                  <a:lnTo>
                    <a:pt x="0" y="96621"/>
                  </a:lnTo>
                  <a:lnTo>
                    <a:pt x="816" y="109413"/>
                  </a:lnTo>
                  <a:lnTo>
                    <a:pt x="2443" y="121789"/>
                  </a:lnTo>
                  <a:lnTo>
                    <a:pt x="4822" y="133556"/>
                  </a:lnTo>
                  <a:lnTo>
                    <a:pt x="8089" y="144466"/>
                  </a:lnTo>
                  <a:lnTo>
                    <a:pt x="12252" y="154458"/>
                  </a:lnTo>
                  <a:lnTo>
                    <a:pt x="17351" y="163152"/>
                  </a:lnTo>
                  <a:lnTo>
                    <a:pt x="23530" y="169789"/>
                  </a:lnTo>
                  <a:lnTo>
                    <a:pt x="30764" y="174140"/>
                  </a:lnTo>
                  <a:lnTo>
                    <a:pt x="38893" y="176436"/>
                  </a:lnTo>
                  <a:lnTo>
                    <a:pt x="47721" y="177079"/>
                  </a:lnTo>
                  <a:lnTo>
                    <a:pt x="57061" y="176479"/>
                  </a:lnTo>
                  <a:lnTo>
                    <a:pt x="66696" y="174941"/>
                  </a:lnTo>
                  <a:lnTo>
                    <a:pt x="77528" y="172409"/>
                  </a:lnTo>
                  <a:lnTo>
                    <a:pt x="92744" y="167552"/>
                  </a:lnTo>
                  <a:lnTo>
                    <a:pt x="117721" y="1581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128403" y="165598"/>
              <a:ext cx="141363" cy="367054"/>
            </a:xfrm>
            <a:custGeom>
              <a:avLst/>
              <a:gdLst/>
              <a:ahLst/>
              <a:cxnLst/>
              <a:rect l="0" t="0" r="0" b="0"/>
              <a:pathLst>
                <a:path w="141363" h="367054">
                  <a:moveTo>
                    <a:pt x="78191" y="307489"/>
                  </a:moveTo>
                  <a:lnTo>
                    <a:pt x="83858" y="301554"/>
                  </a:lnTo>
                  <a:lnTo>
                    <a:pt x="87502" y="295350"/>
                  </a:lnTo>
                  <a:lnTo>
                    <a:pt x="89411" y="288254"/>
                  </a:lnTo>
                  <a:lnTo>
                    <a:pt x="89912" y="280314"/>
                  </a:lnTo>
                  <a:lnTo>
                    <a:pt x="89293" y="271667"/>
                  </a:lnTo>
                  <a:lnTo>
                    <a:pt x="87808" y="262491"/>
                  </a:lnTo>
                  <a:lnTo>
                    <a:pt x="85194" y="253582"/>
                  </a:lnTo>
                  <a:lnTo>
                    <a:pt x="80711" y="246286"/>
                  </a:lnTo>
                  <a:lnTo>
                    <a:pt x="74107" y="241211"/>
                  </a:lnTo>
                  <a:lnTo>
                    <a:pt x="65741" y="238452"/>
                  </a:lnTo>
                  <a:lnTo>
                    <a:pt x="56292" y="237957"/>
                  </a:lnTo>
                  <a:lnTo>
                    <a:pt x="46279" y="239444"/>
                  </a:lnTo>
                  <a:lnTo>
                    <a:pt x="36322" y="242677"/>
                  </a:lnTo>
                  <a:lnTo>
                    <a:pt x="27183" y="247572"/>
                  </a:lnTo>
                  <a:lnTo>
                    <a:pt x="19199" y="253938"/>
                  </a:lnTo>
                  <a:lnTo>
                    <a:pt x="12503" y="261819"/>
                  </a:lnTo>
                  <a:lnTo>
                    <a:pt x="7214" y="271542"/>
                  </a:lnTo>
                  <a:lnTo>
                    <a:pt x="3256" y="283114"/>
                  </a:lnTo>
                  <a:lnTo>
                    <a:pt x="731" y="295953"/>
                  </a:lnTo>
                  <a:lnTo>
                    <a:pt x="0" y="309101"/>
                  </a:lnTo>
                  <a:lnTo>
                    <a:pt x="1104" y="321969"/>
                  </a:lnTo>
                  <a:lnTo>
                    <a:pt x="3962" y="334029"/>
                  </a:lnTo>
                  <a:lnTo>
                    <a:pt x="8546" y="344670"/>
                  </a:lnTo>
                  <a:lnTo>
                    <a:pt x="14661" y="353696"/>
                  </a:lnTo>
                  <a:lnTo>
                    <a:pt x="21851" y="360772"/>
                  </a:lnTo>
                  <a:lnTo>
                    <a:pt x="29506" y="365260"/>
                  </a:lnTo>
                  <a:lnTo>
                    <a:pt x="37242" y="367053"/>
                  </a:lnTo>
                  <a:lnTo>
                    <a:pt x="44891" y="366327"/>
                  </a:lnTo>
                  <a:lnTo>
                    <a:pt x="52406" y="363265"/>
                  </a:lnTo>
                  <a:lnTo>
                    <a:pt x="59794" y="358214"/>
                  </a:lnTo>
                  <a:lnTo>
                    <a:pt x="67078" y="351760"/>
                  </a:lnTo>
                  <a:lnTo>
                    <a:pt x="74283" y="344606"/>
                  </a:lnTo>
                  <a:lnTo>
                    <a:pt x="81426" y="337202"/>
                  </a:lnTo>
                  <a:lnTo>
                    <a:pt x="88360" y="329438"/>
                  </a:lnTo>
                  <a:lnTo>
                    <a:pt x="94790" y="320780"/>
                  </a:lnTo>
                  <a:lnTo>
                    <a:pt x="100592" y="310989"/>
                  </a:lnTo>
                  <a:lnTo>
                    <a:pt x="105640" y="300124"/>
                  </a:lnTo>
                  <a:lnTo>
                    <a:pt x="109732" y="288373"/>
                  </a:lnTo>
                  <a:lnTo>
                    <a:pt x="112859" y="275940"/>
                  </a:lnTo>
                  <a:lnTo>
                    <a:pt x="115315" y="262844"/>
                  </a:lnTo>
                  <a:lnTo>
                    <a:pt x="117586" y="248922"/>
                  </a:lnTo>
                  <a:lnTo>
                    <a:pt x="119963" y="234155"/>
                  </a:lnTo>
                  <a:lnTo>
                    <a:pt x="122223" y="218816"/>
                  </a:lnTo>
                  <a:lnTo>
                    <a:pt x="123755" y="203367"/>
                  </a:lnTo>
                  <a:lnTo>
                    <a:pt x="124270" y="188081"/>
                  </a:lnTo>
                  <a:lnTo>
                    <a:pt x="123954" y="172884"/>
                  </a:lnTo>
                  <a:lnTo>
                    <a:pt x="123277" y="157461"/>
                  </a:lnTo>
                  <a:lnTo>
                    <a:pt x="122558" y="141644"/>
                  </a:lnTo>
                  <a:lnTo>
                    <a:pt x="121771" y="125580"/>
                  </a:lnTo>
                  <a:lnTo>
                    <a:pt x="120643" y="109635"/>
                  </a:lnTo>
                  <a:lnTo>
                    <a:pt x="119036" y="94022"/>
                  </a:lnTo>
                  <a:lnTo>
                    <a:pt x="116957" y="78944"/>
                  </a:lnTo>
                  <a:lnTo>
                    <a:pt x="114483" y="64665"/>
                  </a:lnTo>
                  <a:lnTo>
                    <a:pt x="111705" y="51247"/>
                  </a:lnTo>
                  <a:lnTo>
                    <a:pt x="108703" y="38594"/>
                  </a:lnTo>
                  <a:lnTo>
                    <a:pt x="105542" y="26548"/>
                  </a:lnTo>
                  <a:lnTo>
                    <a:pt x="102256" y="14990"/>
                  </a:lnTo>
                  <a:lnTo>
                    <a:pt x="98407" y="4958"/>
                  </a:lnTo>
                  <a:lnTo>
                    <a:pt x="93604" y="0"/>
                  </a:lnTo>
                  <a:lnTo>
                    <a:pt x="88870" y="2292"/>
                  </a:lnTo>
                  <a:lnTo>
                    <a:pt x="85292" y="10153"/>
                  </a:lnTo>
                  <a:lnTo>
                    <a:pt x="82862" y="21822"/>
                  </a:lnTo>
                  <a:lnTo>
                    <a:pt x="81262" y="35857"/>
                  </a:lnTo>
                  <a:lnTo>
                    <a:pt x="80218" y="51292"/>
                  </a:lnTo>
                  <a:lnTo>
                    <a:pt x="79704" y="67551"/>
                  </a:lnTo>
                  <a:lnTo>
                    <a:pt x="79901" y="84299"/>
                  </a:lnTo>
                  <a:lnTo>
                    <a:pt x="80856" y="101340"/>
                  </a:lnTo>
                  <a:lnTo>
                    <a:pt x="82485" y="118395"/>
                  </a:lnTo>
                  <a:lnTo>
                    <a:pt x="84651" y="135088"/>
                  </a:lnTo>
                  <a:lnTo>
                    <a:pt x="87220" y="151249"/>
                  </a:lnTo>
                  <a:lnTo>
                    <a:pt x="90081" y="166883"/>
                  </a:lnTo>
                  <a:lnTo>
                    <a:pt x="93147" y="182077"/>
                  </a:lnTo>
                  <a:lnTo>
                    <a:pt x="96360" y="196926"/>
                  </a:lnTo>
                  <a:lnTo>
                    <a:pt x="99840" y="211358"/>
                  </a:lnTo>
                  <a:lnTo>
                    <a:pt x="103861" y="225136"/>
                  </a:lnTo>
                  <a:lnTo>
                    <a:pt x="108527" y="238171"/>
                  </a:lnTo>
                  <a:lnTo>
                    <a:pt x="113677" y="250085"/>
                  </a:lnTo>
                  <a:lnTo>
                    <a:pt x="119583" y="261297"/>
                  </a:lnTo>
                  <a:lnTo>
                    <a:pt x="127881" y="272795"/>
                  </a:lnTo>
                  <a:lnTo>
                    <a:pt x="141362" y="28643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574857" y="367906"/>
              <a:ext cx="10530" cy="115814"/>
            </a:xfrm>
            <a:custGeom>
              <a:avLst/>
              <a:gdLst/>
              <a:ahLst/>
              <a:cxnLst/>
              <a:rect l="0" t="0" r="0" b="0"/>
              <a:pathLst>
                <a:path w="10530" h="115814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5" y="34458"/>
                  </a:lnTo>
                  <a:lnTo>
                    <a:pt x="178" y="46446"/>
                  </a:lnTo>
                  <a:lnTo>
                    <a:pt x="826" y="58458"/>
                  </a:lnTo>
                  <a:lnTo>
                    <a:pt x="2075" y="70247"/>
                  </a:lnTo>
                  <a:lnTo>
                    <a:pt x="3736" y="81294"/>
                  </a:lnTo>
                  <a:lnTo>
                    <a:pt x="5563" y="91818"/>
                  </a:lnTo>
                  <a:lnTo>
                    <a:pt x="7717" y="102741"/>
                  </a:lnTo>
                  <a:lnTo>
                    <a:pt x="10529" y="1158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585390" y="28367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648649" y="328761"/>
              <a:ext cx="147401" cy="154961"/>
            </a:xfrm>
            <a:custGeom>
              <a:avLst/>
              <a:gdLst/>
              <a:ahLst/>
              <a:cxnLst/>
              <a:rect l="0" t="0" r="0" b="0"/>
              <a:pathLst>
                <a:path w="147401" h="154961">
                  <a:moveTo>
                    <a:pt x="0" y="60204"/>
                  </a:moveTo>
                  <a:lnTo>
                    <a:pt x="2934" y="69072"/>
                  </a:lnTo>
                  <a:lnTo>
                    <a:pt x="5716" y="78059"/>
                  </a:lnTo>
                  <a:lnTo>
                    <a:pt x="8616" y="88050"/>
                  </a:lnTo>
                  <a:lnTo>
                    <a:pt x="11656" y="98858"/>
                  </a:lnTo>
                  <a:lnTo>
                    <a:pt x="14822" y="110021"/>
                  </a:lnTo>
                  <a:lnTo>
                    <a:pt x="18065" y="121145"/>
                  </a:lnTo>
                  <a:lnTo>
                    <a:pt x="20653" y="129238"/>
                  </a:lnTo>
                  <a:lnTo>
                    <a:pt x="21833" y="130528"/>
                  </a:lnTo>
                  <a:lnTo>
                    <a:pt x="22137" y="125832"/>
                  </a:lnTo>
                  <a:lnTo>
                    <a:pt x="22063" y="117044"/>
                  </a:lnTo>
                  <a:lnTo>
                    <a:pt x="21871" y="105854"/>
                  </a:lnTo>
                  <a:lnTo>
                    <a:pt x="21676" y="93357"/>
                  </a:lnTo>
                  <a:lnTo>
                    <a:pt x="21679" y="80328"/>
                  </a:lnTo>
                  <a:lnTo>
                    <a:pt x="22196" y="67401"/>
                  </a:lnTo>
                  <a:lnTo>
                    <a:pt x="23358" y="54883"/>
                  </a:lnTo>
                  <a:lnTo>
                    <a:pt x="25288" y="42994"/>
                  </a:lnTo>
                  <a:lnTo>
                    <a:pt x="28186" y="31990"/>
                  </a:lnTo>
                  <a:lnTo>
                    <a:pt x="32067" y="21929"/>
                  </a:lnTo>
                  <a:lnTo>
                    <a:pt x="36961" y="13186"/>
                  </a:lnTo>
                  <a:lnTo>
                    <a:pt x="42995" y="6515"/>
                  </a:lnTo>
                  <a:lnTo>
                    <a:pt x="50124" y="2145"/>
                  </a:lnTo>
                  <a:lnTo>
                    <a:pt x="58011" y="6"/>
                  </a:lnTo>
                  <a:lnTo>
                    <a:pt x="66143" y="0"/>
                  </a:lnTo>
                  <a:lnTo>
                    <a:pt x="74202" y="1851"/>
                  </a:lnTo>
                  <a:lnTo>
                    <a:pt x="82069" y="5345"/>
                  </a:lnTo>
                  <a:lnTo>
                    <a:pt x="89731" y="10422"/>
                  </a:lnTo>
                  <a:lnTo>
                    <a:pt x="97214" y="16906"/>
                  </a:lnTo>
                  <a:lnTo>
                    <a:pt x="104391" y="24528"/>
                  </a:lnTo>
                  <a:lnTo>
                    <a:pt x="110991" y="33014"/>
                  </a:lnTo>
                  <a:lnTo>
                    <a:pt x="116915" y="42132"/>
                  </a:lnTo>
                  <a:lnTo>
                    <a:pt x="122216" y="51865"/>
                  </a:lnTo>
                  <a:lnTo>
                    <a:pt x="127011" y="62383"/>
                  </a:lnTo>
                  <a:lnTo>
                    <a:pt x="131419" y="73715"/>
                  </a:lnTo>
                  <a:lnTo>
                    <a:pt x="135393" y="85728"/>
                  </a:lnTo>
                  <a:lnTo>
                    <a:pt x="139114" y="99700"/>
                  </a:lnTo>
                  <a:lnTo>
                    <a:pt x="142911" y="120211"/>
                  </a:lnTo>
                  <a:lnTo>
                    <a:pt x="147400" y="15496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5063327" y="313500"/>
              <a:ext cx="216978" cy="160398"/>
            </a:xfrm>
            <a:custGeom>
              <a:avLst/>
              <a:gdLst/>
              <a:ahLst/>
              <a:cxnLst/>
              <a:rect l="0" t="0" r="0" b="0"/>
              <a:pathLst>
                <a:path w="216978" h="160398">
                  <a:moveTo>
                    <a:pt x="122220" y="96488"/>
                  </a:moveTo>
                  <a:lnTo>
                    <a:pt x="119286" y="87687"/>
                  </a:lnTo>
                  <a:lnTo>
                    <a:pt x="116504" y="79340"/>
                  </a:lnTo>
                  <a:lnTo>
                    <a:pt x="113600" y="70646"/>
                  </a:lnTo>
                  <a:lnTo>
                    <a:pt x="110387" y="61698"/>
                  </a:lnTo>
                  <a:lnTo>
                    <a:pt x="106573" y="52851"/>
                  </a:lnTo>
                  <a:lnTo>
                    <a:pt x="102056" y="44312"/>
                  </a:lnTo>
                  <a:lnTo>
                    <a:pt x="96893" y="36124"/>
                  </a:lnTo>
                  <a:lnTo>
                    <a:pt x="91205" y="28246"/>
                  </a:lnTo>
                  <a:lnTo>
                    <a:pt x="85111" y="20625"/>
                  </a:lnTo>
                  <a:lnTo>
                    <a:pt x="78392" y="13525"/>
                  </a:lnTo>
                  <a:lnTo>
                    <a:pt x="70519" y="7508"/>
                  </a:lnTo>
                  <a:lnTo>
                    <a:pt x="61307" y="2813"/>
                  </a:lnTo>
                  <a:lnTo>
                    <a:pt x="51359" y="0"/>
                  </a:lnTo>
                  <a:lnTo>
                    <a:pt x="41828" y="76"/>
                  </a:lnTo>
                  <a:lnTo>
                    <a:pt x="33349" y="3315"/>
                  </a:lnTo>
                  <a:lnTo>
                    <a:pt x="26031" y="9221"/>
                  </a:lnTo>
                  <a:lnTo>
                    <a:pt x="19734" y="16921"/>
                  </a:lnTo>
                  <a:lnTo>
                    <a:pt x="14246" y="25727"/>
                  </a:lnTo>
                  <a:lnTo>
                    <a:pt x="9527" y="35363"/>
                  </a:lnTo>
                  <a:lnTo>
                    <a:pt x="5714" y="45873"/>
                  </a:lnTo>
                  <a:lnTo>
                    <a:pt x="2813" y="57228"/>
                  </a:lnTo>
                  <a:lnTo>
                    <a:pt x="861" y="69139"/>
                  </a:lnTo>
                  <a:lnTo>
                    <a:pt x="0" y="81140"/>
                  </a:lnTo>
                  <a:lnTo>
                    <a:pt x="200" y="92958"/>
                  </a:lnTo>
                  <a:lnTo>
                    <a:pt x="1300" y="104505"/>
                  </a:lnTo>
                  <a:lnTo>
                    <a:pt x="3102" y="115792"/>
                  </a:lnTo>
                  <a:lnTo>
                    <a:pt x="5436" y="126852"/>
                  </a:lnTo>
                  <a:lnTo>
                    <a:pt x="8646" y="137246"/>
                  </a:lnTo>
                  <a:lnTo>
                    <a:pt x="13544" y="146094"/>
                  </a:lnTo>
                  <a:lnTo>
                    <a:pt x="20426" y="153036"/>
                  </a:lnTo>
                  <a:lnTo>
                    <a:pt x="28812" y="157866"/>
                  </a:lnTo>
                  <a:lnTo>
                    <a:pt x="37743" y="160291"/>
                  </a:lnTo>
                  <a:lnTo>
                    <a:pt x="46599" y="160397"/>
                  </a:lnTo>
                  <a:lnTo>
                    <a:pt x="55136" y="158384"/>
                  </a:lnTo>
                  <a:lnTo>
                    <a:pt x="63314" y="154383"/>
                  </a:lnTo>
                  <a:lnTo>
                    <a:pt x="71175" y="148661"/>
                  </a:lnTo>
                  <a:lnTo>
                    <a:pt x="78622" y="141569"/>
                  </a:lnTo>
                  <a:lnTo>
                    <a:pt x="85411" y="133447"/>
                  </a:lnTo>
                  <a:lnTo>
                    <a:pt x="91459" y="124577"/>
                  </a:lnTo>
                  <a:lnTo>
                    <a:pt x="96677" y="115012"/>
                  </a:lnTo>
                  <a:lnTo>
                    <a:pt x="100884" y="104607"/>
                  </a:lnTo>
                  <a:lnTo>
                    <a:pt x="104097" y="93444"/>
                  </a:lnTo>
                  <a:lnTo>
                    <a:pt x="106959" y="85071"/>
                  </a:lnTo>
                  <a:lnTo>
                    <a:pt x="110253" y="83479"/>
                  </a:lnTo>
                  <a:lnTo>
                    <a:pt x="114059" y="86802"/>
                  </a:lnTo>
                  <a:lnTo>
                    <a:pt x="118469" y="93027"/>
                  </a:lnTo>
                  <a:lnTo>
                    <a:pt x="123493" y="100944"/>
                  </a:lnTo>
                  <a:lnTo>
                    <a:pt x="129054" y="109852"/>
                  </a:lnTo>
                  <a:lnTo>
                    <a:pt x="135204" y="119024"/>
                  </a:lnTo>
                  <a:lnTo>
                    <a:pt x="142144" y="127614"/>
                  </a:lnTo>
                  <a:lnTo>
                    <a:pt x="149916" y="135214"/>
                  </a:lnTo>
                  <a:lnTo>
                    <a:pt x="158418" y="141479"/>
                  </a:lnTo>
                  <a:lnTo>
                    <a:pt x="167501" y="145943"/>
                  </a:lnTo>
                  <a:lnTo>
                    <a:pt x="177006" y="148543"/>
                  </a:lnTo>
                  <a:lnTo>
                    <a:pt x="186354" y="149679"/>
                  </a:lnTo>
                  <a:lnTo>
                    <a:pt x="195477" y="150132"/>
                  </a:lnTo>
                  <a:lnTo>
                    <a:pt x="205171" y="149945"/>
                  </a:lnTo>
                  <a:lnTo>
                    <a:pt x="216977" y="149130"/>
                  </a:lnTo>
                </a:path>
              </a:pathLst>
            </a:custGeom>
            <a:ln w="38099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5252437" y="312811"/>
              <a:ext cx="133220" cy="160356"/>
            </a:xfrm>
            <a:custGeom>
              <a:avLst/>
              <a:gdLst/>
              <a:ahLst/>
              <a:cxnLst/>
              <a:rect l="0" t="0" r="0" b="0"/>
              <a:pathLst>
                <a:path w="133220" h="160356">
                  <a:moveTo>
                    <a:pt x="17406" y="44541"/>
                  </a:moveTo>
                  <a:lnTo>
                    <a:pt x="14607" y="56209"/>
                  </a:lnTo>
                  <a:lnTo>
                    <a:pt x="13104" y="66698"/>
                  </a:lnTo>
                  <a:lnTo>
                    <a:pt x="12798" y="77005"/>
                  </a:lnTo>
                  <a:lnTo>
                    <a:pt x="13477" y="87479"/>
                  </a:lnTo>
                  <a:lnTo>
                    <a:pt x="14945" y="98471"/>
                  </a:lnTo>
                  <a:lnTo>
                    <a:pt x="16990" y="110093"/>
                  </a:lnTo>
                  <a:lnTo>
                    <a:pt x="18597" y="121534"/>
                  </a:lnTo>
                  <a:lnTo>
                    <a:pt x="17921" y="129591"/>
                  </a:lnTo>
                  <a:lnTo>
                    <a:pt x="14955" y="131372"/>
                  </a:lnTo>
                  <a:lnTo>
                    <a:pt x="11282" y="127524"/>
                  </a:lnTo>
                  <a:lnTo>
                    <a:pt x="7696" y="119623"/>
                  </a:lnTo>
                  <a:lnTo>
                    <a:pt x="4634" y="109196"/>
                  </a:lnTo>
                  <a:lnTo>
                    <a:pt x="2239" y="97296"/>
                  </a:lnTo>
                  <a:lnTo>
                    <a:pt x="631" y="84709"/>
                  </a:lnTo>
                  <a:lnTo>
                    <a:pt x="0" y="72099"/>
                  </a:lnTo>
                  <a:lnTo>
                    <a:pt x="360" y="59802"/>
                  </a:lnTo>
                  <a:lnTo>
                    <a:pt x="1738" y="48067"/>
                  </a:lnTo>
                  <a:lnTo>
                    <a:pt x="4258" y="37167"/>
                  </a:lnTo>
                  <a:lnTo>
                    <a:pt x="7888" y="27173"/>
                  </a:lnTo>
                  <a:lnTo>
                    <a:pt x="12782" y="18305"/>
                  </a:lnTo>
                  <a:lnTo>
                    <a:pt x="19348" y="11018"/>
                  </a:lnTo>
                  <a:lnTo>
                    <a:pt x="27647" y="5421"/>
                  </a:lnTo>
                  <a:lnTo>
                    <a:pt x="37135" y="1644"/>
                  </a:lnTo>
                  <a:lnTo>
                    <a:pt x="46881" y="0"/>
                  </a:lnTo>
                  <a:lnTo>
                    <a:pt x="56319" y="450"/>
                  </a:lnTo>
                  <a:lnTo>
                    <a:pt x="65263" y="2682"/>
                  </a:lnTo>
                  <a:lnTo>
                    <a:pt x="73723" y="6307"/>
                  </a:lnTo>
                  <a:lnTo>
                    <a:pt x="81776" y="10966"/>
                  </a:lnTo>
                  <a:lnTo>
                    <a:pt x="89353" y="16531"/>
                  </a:lnTo>
                  <a:lnTo>
                    <a:pt x="96230" y="23090"/>
                  </a:lnTo>
                  <a:lnTo>
                    <a:pt x="102343" y="30615"/>
                  </a:lnTo>
                  <a:lnTo>
                    <a:pt x="107773" y="39125"/>
                  </a:lnTo>
                  <a:lnTo>
                    <a:pt x="112655" y="48749"/>
                  </a:lnTo>
                  <a:lnTo>
                    <a:pt x="117121" y="59448"/>
                  </a:lnTo>
                  <a:lnTo>
                    <a:pt x="121121" y="71058"/>
                  </a:lnTo>
                  <a:lnTo>
                    <a:pt x="124435" y="83376"/>
                  </a:lnTo>
                  <a:lnTo>
                    <a:pt x="126999" y="96202"/>
                  </a:lnTo>
                  <a:lnTo>
                    <a:pt x="128895" y="108975"/>
                  </a:lnTo>
                  <a:lnTo>
                    <a:pt x="130456" y="122124"/>
                  </a:lnTo>
                  <a:lnTo>
                    <a:pt x="131819" y="137920"/>
                  </a:lnTo>
                  <a:lnTo>
                    <a:pt x="133219" y="1603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433162" y="303668"/>
              <a:ext cx="120846" cy="135845"/>
            </a:xfrm>
            <a:custGeom>
              <a:avLst/>
              <a:gdLst/>
              <a:ahLst/>
              <a:cxnLst/>
              <a:rect l="0" t="0" r="0" b="0"/>
              <a:pathLst>
                <a:path w="120846" h="135845">
                  <a:moveTo>
                    <a:pt x="89259" y="11544"/>
                  </a:moveTo>
                  <a:lnTo>
                    <a:pt x="83258" y="5877"/>
                  </a:lnTo>
                  <a:lnTo>
                    <a:pt x="76413" y="2233"/>
                  </a:lnTo>
                  <a:lnTo>
                    <a:pt x="68030" y="329"/>
                  </a:lnTo>
                  <a:lnTo>
                    <a:pt x="58576" y="0"/>
                  </a:lnTo>
                  <a:lnTo>
                    <a:pt x="48909" y="1268"/>
                  </a:lnTo>
                  <a:lnTo>
                    <a:pt x="39559" y="3997"/>
                  </a:lnTo>
                  <a:lnTo>
                    <a:pt x="30860" y="8090"/>
                  </a:lnTo>
                  <a:lnTo>
                    <a:pt x="23105" y="13574"/>
                  </a:lnTo>
                  <a:lnTo>
                    <a:pt x="16346" y="20336"/>
                  </a:lnTo>
                  <a:lnTo>
                    <a:pt x="10623" y="28315"/>
                  </a:lnTo>
                  <a:lnTo>
                    <a:pt x="6063" y="37573"/>
                  </a:lnTo>
                  <a:lnTo>
                    <a:pt x="2630" y="48018"/>
                  </a:lnTo>
                  <a:lnTo>
                    <a:pt x="474" y="59286"/>
                  </a:lnTo>
                  <a:lnTo>
                    <a:pt x="0" y="70841"/>
                  </a:lnTo>
                  <a:lnTo>
                    <a:pt x="1274" y="82347"/>
                  </a:lnTo>
                  <a:lnTo>
                    <a:pt x="4079" y="93512"/>
                  </a:lnTo>
                  <a:lnTo>
                    <a:pt x="8095" y="104010"/>
                  </a:lnTo>
                  <a:lnTo>
                    <a:pt x="13021" y="113722"/>
                  </a:lnTo>
                  <a:lnTo>
                    <a:pt x="18767" y="122226"/>
                  </a:lnTo>
                  <a:lnTo>
                    <a:pt x="25447" y="128735"/>
                  </a:lnTo>
                  <a:lnTo>
                    <a:pt x="33050" y="133001"/>
                  </a:lnTo>
                  <a:lnTo>
                    <a:pt x="41442" y="135239"/>
                  </a:lnTo>
                  <a:lnTo>
                    <a:pt x="50454" y="135844"/>
                  </a:lnTo>
                  <a:lnTo>
                    <a:pt x="59920" y="135218"/>
                  </a:lnTo>
                  <a:lnTo>
                    <a:pt x="69640" y="133663"/>
                  </a:lnTo>
                  <a:lnTo>
                    <a:pt x="80542" y="131117"/>
                  </a:lnTo>
                  <a:lnTo>
                    <a:pt x="95813" y="126249"/>
                  </a:lnTo>
                  <a:lnTo>
                    <a:pt x="120845" y="1168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606657" y="357410"/>
              <a:ext cx="21057" cy="126343"/>
            </a:xfrm>
            <a:custGeom>
              <a:avLst/>
              <a:gdLst/>
              <a:ahLst/>
              <a:cxnLst/>
              <a:rect l="0" t="0" r="0" b="0"/>
              <a:pathLst>
                <a:path w="21057" h="126343">
                  <a:moveTo>
                    <a:pt x="0" y="0"/>
                  </a:moveTo>
                  <a:lnTo>
                    <a:pt x="67" y="14535"/>
                  </a:lnTo>
                  <a:lnTo>
                    <a:pt x="707" y="27166"/>
                  </a:lnTo>
                  <a:lnTo>
                    <a:pt x="2003" y="39071"/>
                  </a:lnTo>
                  <a:lnTo>
                    <a:pt x="3863" y="50553"/>
                  </a:lnTo>
                  <a:lnTo>
                    <a:pt x="6179" y="61745"/>
                  </a:lnTo>
                  <a:lnTo>
                    <a:pt x="8841" y="72723"/>
                  </a:lnTo>
                  <a:lnTo>
                    <a:pt x="11603" y="83286"/>
                  </a:lnTo>
                  <a:lnTo>
                    <a:pt x="14361" y="94110"/>
                  </a:lnTo>
                  <a:lnTo>
                    <a:pt x="17355" y="107267"/>
                  </a:lnTo>
                  <a:lnTo>
                    <a:pt x="21056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585604" y="22054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680357" y="304229"/>
              <a:ext cx="115814" cy="148732"/>
            </a:xfrm>
            <a:custGeom>
              <a:avLst/>
              <a:gdLst/>
              <a:ahLst/>
              <a:cxnLst/>
              <a:rect l="0" t="0" r="0" b="0"/>
              <a:pathLst>
                <a:path w="115814" h="148732">
                  <a:moveTo>
                    <a:pt x="0" y="63714"/>
                  </a:moveTo>
                  <a:lnTo>
                    <a:pt x="6178" y="69220"/>
                  </a:lnTo>
                  <a:lnTo>
                    <a:pt x="13642" y="71456"/>
                  </a:lnTo>
                  <a:lnTo>
                    <a:pt x="21465" y="71039"/>
                  </a:lnTo>
                  <a:lnTo>
                    <a:pt x="29412" y="69117"/>
                  </a:lnTo>
                  <a:lnTo>
                    <a:pt x="37711" y="66404"/>
                  </a:lnTo>
                  <a:lnTo>
                    <a:pt x="46308" y="63124"/>
                  </a:lnTo>
                  <a:lnTo>
                    <a:pt x="54872" y="59168"/>
                  </a:lnTo>
                  <a:lnTo>
                    <a:pt x="63195" y="54502"/>
                  </a:lnTo>
                  <a:lnTo>
                    <a:pt x="71057" y="49047"/>
                  </a:lnTo>
                  <a:lnTo>
                    <a:pt x="78178" y="42619"/>
                  </a:lnTo>
                  <a:lnTo>
                    <a:pt x="84462" y="35223"/>
                  </a:lnTo>
                  <a:lnTo>
                    <a:pt x="89339" y="27323"/>
                  </a:lnTo>
                  <a:lnTo>
                    <a:pt x="91727" y="19713"/>
                  </a:lnTo>
                  <a:lnTo>
                    <a:pt x="91255" y="12831"/>
                  </a:lnTo>
                  <a:lnTo>
                    <a:pt x="88173" y="7078"/>
                  </a:lnTo>
                  <a:lnTo>
                    <a:pt x="82983" y="2970"/>
                  </a:lnTo>
                  <a:lnTo>
                    <a:pt x="76203" y="625"/>
                  </a:lnTo>
                  <a:lnTo>
                    <a:pt x="68435" y="0"/>
                  </a:lnTo>
                  <a:lnTo>
                    <a:pt x="60325" y="1085"/>
                  </a:lnTo>
                  <a:lnTo>
                    <a:pt x="52256" y="3704"/>
                  </a:lnTo>
                  <a:lnTo>
                    <a:pt x="44539" y="7731"/>
                  </a:lnTo>
                  <a:lnTo>
                    <a:pt x="37502" y="13173"/>
                  </a:lnTo>
                  <a:lnTo>
                    <a:pt x="31255" y="19910"/>
                  </a:lnTo>
                  <a:lnTo>
                    <a:pt x="25889" y="27873"/>
                  </a:lnTo>
                  <a:lnTo>
                    <a:pt x="21575" y="37119"/>
                  </a:lnTo>
                  <a:lnTo>
                    <a:pt x="18304" y="47558"/>
                  </a:lnTo>
                  <a:lnTo>
                    <a:pt x="16090" y="58822"/>
                  </a:lnTo>
                  <a:lnTo>
                    <a:pt x="15043" y="70374"/>
                  </a:lnTo>
                  <a:lnTo>
                    <a:pt x="15121" y="81879"/>
                  </a:lnTo>
                  <a:lnTo>
                    <a:pt x="16307" y="93042"/>
                  </a:lnTo>
                  <a:lnTo>
                    <a:pt x="18698" y="103539"/>
                  </a:lnTo>
                  <a:lnTo>
                    <a:pt x="22237" y="113260"/>
                  </a:lnTo>
                  <a:lnTo>
                    <a:pt x="26901" y="122109"/>
                  </a:lnTo>
                  <a:lnTo>
                    <a:pt x="32780" y="129915"/>
                  </a:lnTo>
                  <a:lnTo>
                    <a:pt x="39808" y="136678"/>
                  </a:lnTo>
                  <a:lnTo>
                    <a:pt x="47799" y="142221"/>
                  </a:lnTo>
                  <a:lnTo>
                    <a:pt x="56533" y="146122"/>
                  </a:lnTo>
                  <a:lnTo>
                    <a:pt x="65805" y="148297"/>
                  </a:lnTo>
                  <a:lnTo>
                    <a:pt x="75195" y="148731"/>
                  </a:lnTo>
                  <a:lnTo>
                    <a:pt x="85093" y="147140"/>
                  </a:lnTo>
                  <a:lnTo>
                    <a:pt x="97484" y="141150"/>
                  </a:lnTo>
                  <a:lnTo>
                    <a:pt x="115813" y="1268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844574" y="314132"/>
              <a:ext cx="99178" cy="148523"/>
            </a:xfrm>
            <a:custGeom>
              <a:avLst/>
              <a:gdLst/>
              <a:ahLst/>
              <a:cxnLst/>
              <a:rect l="0" t="0" r="0" b="0"/>
              <a:pathLst>
                <a:path w="99178" h="148523">
                  <a:moveTo>
                    <a:pt x="4420" y="64294"/>
                  </a:moveTo>
                  <a:lnTo>
                    <a:pt x="4487" y="76029"/>
                  </a:lnTo>
                  <a:lnTo>
                    <a:pt x="5127" y="87158"/>
                  </a:lnTo>
                  <a:lnTo>
                    <a:pt x="6400" y="98682"/>
                  </a:lnTo>
                  <a:lnTo>
                    <a:pt x="7385" y="108063"/>
                  </a:lnTo>
                  <a:lnTo>
                    <a:pt x="7257" y="111477"/>
                  </a:lnTo>
                  <a:lnTo>
                    <a:pt x="6695" y="109160"/>
                  </a:lnTo>
                  <a:lnTo>
                    <a:pt x="5943" y="102907"/>
                  </a:lnTo>
                  <a:lnTo>
                    <a:pt x="4814" y="94437"/>
                  </a:lnTo>
                  <a:lnTo>
                    <a:pt x="3205" y="84837"/>
                  </a:lnTo>
                  <a:lnTo>
                    <a:pt x="1460" y="74532"/>
                  </a:lnTo>
                  <a:lnTo>
                    <a:pt x="274" y="63505"/>
                  </a:lnTo>
                  <a:lnTo>
                    <a:pt x="0" y="51775"/>
                  </a:lnTo>
                  <a:lnTo>
                    <a:pt x="816" y="39767"/>
                  </a:lnTo>
                  <a:lnTo>
                    <a:pt x="2893" y="28226"/>
                  </a:lnTo>
                  <a:lnTo>
                    <a:pt x="6183" y="17550"/>
                  </a:lnTo>
                  <a:lnTo>
                    <a:pt x="10520" y="8441"/>
                  </a:lnTo>
                  <a:lnTo>
                    <a:pt x="16548" y="2324"/>
                  </a:lnTo>
                  <a:lnTo>
                    <a:pt x="24292" y="0"/>
                  </a:lnTo>
                  <a:lnTo>
                    <a:pt x="32071" y="1138"/>
                  </a:lnTo>
                  <a:lnTo>
                    <a:pt x="39489" y="5019"/>
                  </a:lnTo>
                  <a:lnTo>
                    <a:pt x="46490" y="11096"/>
                  </a:lnTo>
                  <a:lnTo>
                    <a:pt x="52893" y="19097"/>
                  </a:lnTo>
                  <a:lnTo>
                    <a:pt x="58643" y="28711"/>
                  </a:lnTo>
                  <a:lnTo>
                    <a:pt x="63806" y="39429"/>
                  </a:lnTo>
                  <a:lnTo>
                    <a:pt x="68498" y="50618"/>
                  </a:lnTo>
                  <a:lnTo>
                    <a:pt x="72836" y="61886"/>
                  </a:lnTo>
                  <a:lnTo>
                    <a:pt x="76918" y="73062"/>
                  </a:lnTo>
                  <a:lnTo>
                    <a:pt x="80819" y="84101"/>
                  </a:lnTo>
                  <a:lnTo>
                    <a:pt x="84589" y="94999"/>
                  </a:lnTo>
                  <a:lnTo>
                    <a:pt x="88118" y="105520"/>
                  </a:lnTo>
                  <a:lnTo>
                    <a:pt x="91483" y="116316"/>
                  </a:lnTo>
                  <a:lnTo>
                    <a:pt x="94982" y="129456"/>
                  </a:lnTo>
                  <a:lnTo>
                    <a:pt x="99177" y="14852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991602" y="83637"/>
              <a:ext cx="25671" cy="336913"/>
            </a:xfrm>
            <a:custGeom>
              <a:avLst/>
              <a:gdLst/>
              <a:ahLst/>
              <a:cxnLst/>
              <a:rect l="0" t="0" r="0" b="0"/>
              <a:pathLst>
                <a:path w="25671" h="336913">
                  <a:moveTo>
                    <a:pt x="4613" y="0"/>
                  </a:moveTo>
                  <a:lnTo>
                    <a:pt x="1813" y="11802"/>
                  </a:lnTo>
                  <a:lnTo>
                    <a:pt x="311" y="23571"/>
                  </a:lnTo>
                  <a:lnTo>
                    <a:pt x="0" y="36461"/>
                  </a:lnTo>
                  <a:lnTo>
                    <a:pt x="507" y="50309"/>
                  </a:lnTo>
                  <a:lnTo>
                    <a:pt x="1326" y="64637"/>
                  </a:lnTo>
                  <a:lnTo>
                    <a:pt x="2142" y="79116"/>
                  </a:lnTo>
                  <a:lnTo>
                    <a:pt x="2826" y="93912"/>
                  </a:lnTo>
                  <a:lnTo>
                    <a:pt x="3352" y="109584"/>
                  </a:lnTo>
                  <a:lnTo>
                    <a:pt x="3743" y="126372"/>
                  </a:lnTo>
                  <a:lnTo>
                    <a:pt x="4190" y="143729"/>
                  </a:lnTo>
                  <a:lnTo>
                    <a:pt x="5030" y="160547"/>
                  </a:lnTo>
                  <a:lnTo>
                    <a:pt x="6410" y="176238"/>
                  </a:lnTo>
                  <a:lnTo>
                    <a:pt x="8153" y="191045"/>
                  </a:lnTo>
                  <a:lnTo>
                    <a:pt x="9863" y="205742"/>
                  </a:lnTo>
                  <a:lnTo>
                    <a:pt x="11311" y="220811"/>
                  </a:lnTo>
                  <a:lnTo>
                    <a:pt x="12605" y="236238"/>
                  </a:lnTo>
                  <a:lnTo>
                    <a:pt x="14080" y="251689"/>
                  </a:lnTo>
                  <a:lnTo>
                    <a:pt x="15919" y="266929"/>
                  </a:lnTo>
                  <a:lnTo>
                    <a:pt x="17994" y="281482"/>
                  </a:lnTo>
                  <a:lnTo>
                    <a:pt x="20151" y="296095"/>
                  </a:lnTo>
                  <a:lnTo>
                    <a:pt x="22584" y="313167"/>
                  </a:lnTo>
                  <a:lnTo>
                    <a:pt x="25670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911694" y="200302"/>
              <a:ext cx="200043" cy="10127"/>
            </a:xfrm>
            <a:custGeom>
              <a:avLst/>
              <a:gdLst/>
              <a:ahLst/>
              <a:cxnLst/>
              <a:rect l="0" t="0" r="0" b="0"/>
              <a:pathLst>
                <a:path w="200043" h="10127">
                  <a:moveTo>
                    <a:pt x="200042" y="10126"/>
                  </a:moveTo>
                  <a:lnTo>
                    <a:pt x="191174" y="7259"/>
                  </a:lnTo>
                  <a:lnTo>
                    <a:pt x="182187" y="5117"/>
                  </a:lnTo>
                  <a:lnTo>
                    <a:pt x="172182" y="3514"/>
                  </a:lnTo>
                  <a:lnTo>
                    <a:pt x="160856" y="2333"/>
                  </a:lnTo>
                  <a:lnTo>
                    <a:pt x="147748" y="1485"/>
                  </a:lnTo>
                  <a:lnTo>
                    <a:pt x="132792" y="887"/>
                  </a:lnTo>
                  <a:lnTo>
                    <a:pt x="116549" y="473"/>
                  </a:lnTo>
                  <a:lnTo>
                    <a:pt x="99972" y="189"/>
                  </a:lnTo>
                  <a:lnTo>
                    <a:pt x="83654" y="0"/>
                  </a:lnTo>
                  <a:lnTo>
                    <a:pt x="68014" y="71"/>
                  </a:lnTo>
                  <a:lnTo>
                    <a:pt x="51730" y="870"/>
                  </a:lnTo>
                  <a:lnTo>
                    <a:pt x="31144" y="3584"/>
                  </a:lnTo>
                  <a:lnTo>
                    <a:pt x="0" y="101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6439465" y="83677"/>
              <a:ext cx="30533" cy="368499"/>
            </a:xfrm>
            <a:custGeom>
              <a:avLst/>
              <a:gdLst/>
              <a:ahLst/>
              <a:cxnLst/>
              <a:rect l="0" t="0" r="0" b="0"/>
              <a:pathLst>
                <a:path w="30533" h="368499">
                  <a:moveTo>
                    <a:pt x="9475" y="0"/>
                  </a:moveTo>
                  <a:lnTo>
                    <a:pt x="6608" y="11802"/>
                  </a:lnTo>
                  <a:lnTo>
                    <a:pt x="4466" y="23571"/>
                  </a:lnTo>
                  <a:lnTo>
                    <a:pt x="2863" y="36475"/>
                  </a:lnTo>
                  <a:lnTo>
                    <a:pt x="1683" y="50842"/>
                  </a:lnTo>
                  <a:lnTo>
                    <a:pt x="834" y="67115"/>
                  </a:lnTo>
                  <a:lnTo>
                    <a:pt x="241" y="85326"/>
                  </a:lnTo>
                  <a:lnTo>
                    <a:pt x="0" y="104561"/>
                  </a:lnTo>
                  <a:lnTo>
                    <a:pt x="364" y="123233"/>
                  </a:lnTo>
                  <a:lnTo>
                    <a:pt x="1419" y="140497"/>
                  </a:lnTo>
                  <a:lnTo>
                    <a:pt x="2941" y="156692"/>
                  </a:lnTo>
                  <a:lnTo>
                    <a:pt x="4501" y="172935"/>
                  </a:lnTo>
                  <a:lnTo>
                    <a:pt x="5849" y="189898"/>
                  </a:lnTo>
                  <a:lnTo>
                    <a:pt x="7076" y="207599"/>
                  </a:lnTo>
                  <a:lnTo>
                    <a:pt x="8505" y="225656"/>
                  </a:lnTo>
                  <a:lnTo>
                    <a:pt x="10319" y="243772"/>
                  </a:lnTo>
                  <a:lnTo>
                    <a:pt x="12537" y="261652"/>
                  </a:lnTo>
                  <a:lnTo>
                    <a:pt x="15106" y="278951"/>
                  </a:lnTo>
                  <a:lnTo>
                    <a:pt x="17942" y="295529"/>
                  </a:lnTo>
                  <a:lnTo>
                    <a:pt x="20825" y="311028"/>
                  </a:lnTo>
                  <a:lnTo>
                    <a:pt x="23679" y="326400"/>
                  </a:lnTo>
                  <a:lnTo>
                    <a:pt x="26753" y="344115"/>
                  </a:lnTo>
                  <a:lnTo>
                    <a:pt x="30532" y="3684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6333135" y="231490"/>
              <a:ext cx="221100" cy="31586"/>
            </a:xfrm>
            <a:custGeom>
              <a:avLst/>
              <a:gdLst/>
              <a:ahLst/>
              <a:cxnLst/>
              <a:rect l="0" t="0" r="0" b="0"/>
              <a:pathLst>
                <a:path w="221100" h="31586">
                  <a:moveTo>
                    <a:pt x="221099" y="0"/>
                  </a:moveTo>
                  <a:lnTo>
                    <a:pt x="206496" y="2867"/>
                  </a:lnTo>
                  <a:lnTo>
                    <a:pt x="193226" y="5009"/>
                  </a:lnTo>
                  <a:lnTo>
                    <a:pt x="180029" y="6616"/>
                  </a:lnTo>
                  <a:lnTo>
                    <a:pt x="166860" y="7970"/>
                  </a:lnTo>
                  <a:lnTo>
                    <a:pt x="154000" y="9467"/>
                  </a:lnTo>
                  <a:lnTo>
                    <a:pt x="141591" y="11313"/>
                  </a:lnTo>
                  <a:lnTo>
                    <a:pt x="129304" y="13380"/>
                  </a:lnTo>
                  <a:lnTo>
                    <a:pt x="116455" y="15312"/>
                  </a:lnTo>
                  <a:lnTo>
                    <a:pt x="102700" y="16913"/>
                  </a:lnTo>
                  <a:lnTo>
                    <a:pt x="88190" y="18309"/>
                  </a:lnTo>
                  <a:lnTo>
                    <a:pt x="73372" y="19854"/>
                  </a:lnTo>
                  <a:lnTo>
                    <a:pt x="58567" y="21740"/>
                  </a:lnTo>
                  <a:lnTo>
                    <a:pt x="44510" y="23847"/>
                  </a:lnTo>
                  <a:lnTo>
                    <a:pt x="31027" y="26028"/>
                  </a:lnTo>
                  <a:lnTo>
                    <a:pt x="16940" y="28480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575270" y="346912"/>
              <a:ext cx="31586" cy="136872"/>
            </a:xfrm>
            <a:custGeom>
              <a:avLst/>
              <a:gdLst/>
              <a:ahLst/>
              <a:cxnLst/>
              <a:rect l="0" t="0" r="0" b="0"/>
              <a:pathLst>
                <a:path w="31586" h="136872">
                  <a:moveTo>
                    <a:pt x="0" y="0"/>
                  </a:moveTo>
                  <a:lnTo>
                    <a:pt x="67" y="11668"/>
                  </a:lnTo>
                  <a:lnTo>
                    <a:pt x="707" y="22157"/>
                  </a:lnTo>
                  <a:lnTo>
                    <a:pt x="1999" y="32463"/>
                  </a:lnTo>
                  <a:lnTo>
                    <a:pt x="3686" y="42938"/>
                  </a:lnTo>
                  <a:lnTo>
                    <a:pt x="5354" y="53930"/>
                  </a:lnTo>
                  <a:lnTo>
                    <a:pt x="6777" y="65563"/>
                  </a:lnTo>
                  <a:lnTo>
                    <a:pt x="8221" y="77471"/>
                  </a:lnTo>
                  <a:lnTo>
                    <a:pt x="10328" y="88929"/>
                  </a:lnTo>
                  <a:lnTo>
                    <a:pt x="13404" y="99549"/>
                  </a:lnTo>
                  <a:lnTo>
                    <a:pt x="17133" y="108997"/>
                  </a:lnTo>
                  <a:lnTo>
                    <a:pt x="21111" y="117746"/>
                  </a:lnTo>
                  <a:lnTo>
                    <a:pt x="25692" y="126561"/>
                  </a:lnTo>
                  <a:lnTo>
                    <a:pt x="31585" y="136871"/>
                  </a:lnTo>
                </a:path>
              </a:pathLst>
            </a:custGeom>
            <a:ln w="38099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575278" y="21004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659486" y="265692"/>
              <a:ext cx="357970" cy="187232"/>
            </a:xfrm>
            <a:custGeom>
              <a:avLst/>
              <a:gdLst/>
              <a:ahLst/>
              <a:cxnLst/>
              <a:rect l="0" t="0" r="0" b="0"/>
              <a:pathLst>
                <a:path w="357970" h="187232">
                  <a:moveTo>
                    <a:pt x="0" y="60172"/>
                  </a:moveTo>
                  <a:lnTo>
                    <a:pt x="2934" y="68973"/>
                  </a:lnTo>
                  <a:lnTo>
                    <a:pt x="5716" y="77320"/>
                  </a:lnTo>
                  <a:lnTo>
                    <a:pt x="8615" y="86019"/>
                  </a:lnTo>
                  <a:lnTo>
                    <a:pt x="11655" y="95140"/>
                  </a:lnTo>
                  <a:lnTo>
                    <a:pt x="14821" y="104635"/>
                  </a:lnTo>
                  <a:lnTo>
                    <a:pt x="18085" y="114436"/>
                  </a:lnTo>
                  <a:lnTo>
                    <a:pt x="21424" y="124795"/>
                  </a:lnTo>
                  <a:lnTo>
                    <a:pt x="24814" y="136266"/>
                  </a:lnTo>
                  <a:lnTo>
                    <a:pt x="28234" y="149022"/>
                  </a:lnTo>
                  <a:lnTo>
                    <a:pt x="31329" y="161623"/>
                  </a:lnTo>
                  <a:lnTo>
                    <a:pt x="32996" y="170264"/>
                  </a:lnTo>
                  <a:lnTo>
                    <a:pt x="32702" y="172825"/>
                  </a:lnTo>
                  <a:lnTo>
                    <a:pt x="31203" y="170764"/>
                  </a:lnTo>
                  <a:lnTo>
                    <a:pt x="29170" y="165524"/>
                  </a:lnTo>
                  <a:lnTo>
                    <a:pt x="27173" y="157884"/>
                  </a:lnTo>
                  <a:lnTo>
                    <a:pt x="25488" y="148405"/>
                  </a:lnTo>
                  <a:lnTo>
                    <a:pt x="24014" y="137559"/>
                  </a:lnTo>
                  <a:lnTo>
                    <a:pt x="22410" y="125726"/>
                  </a:lnTo>
                  <a:lnTo>
                    <a:pt x="20478" y="113196"/>
                  </a:lnTo>
                  <a:lnTo>
                    <a:pt x="18348" y="100183"/>
                  </a:lnTo>
                  <a:lnTo>
                    <a:pt x="16371" y="86837"/>
                  </a:lnTo>
                  <a:lnTo>
                    <a:pt x="14757" y="73287"/>
                  </a:lnTo>
                  <a:lnTo>
                    <a:pt x="14031" y="60427"/>
                  </a:lnTo>
                  <a:lnTo>
                    <a:pt x="15065" y="49840"/>
                  </a:lnTo>
                  <a:lnTo>
                    <a:pt x="18173" y="42222"/>
                  </a:lnTo>
                  <a:lnTo>
                    <a:pt x="23025" y="37924"/>
                  </a:lnTo>
                  <a:lnTo>
                    <a:pt x="28956" y="37377"/>
                  </a:lnTo>
                  <a:lnTo>
                    <a:pt x="35458" y="40415"/>
                  </a:lnTo>
                  <a:lnTo>
                    <a:pt x="42244" y="46301"/>
                  </a:lnTo>
                  <a:lnTo>
                    <a:pt x="49164" y="54045"/>
                  </a:lnTo>
                  <a:lnTo>
                    <a:pt x="56145" y="62905"/>
                  </a:lnTo>
                  <a:lnTo>
                    <a:pt x="63153" y="72421"/>
                  </a:lnTo>
                  <a:lnTo>
                    <a:pt x="70171" y="82326"/>
                  </a:lnTo>
                  <a:lnTo>
                    <a:pt x="77183" y="92393"/>
                  </a:lnTo>
                  <a:lnTo>
                    <a:pt x="83792" y="100035"/>
                  </a:lnTo>
                  <a:lnTo>
                    <a:pt x="88911" y="101906"/>
                  </a:lnTo>
                  <a:lnTo>
                    <a:pt x="91957" y="98654"/>
                  </a:lnTo>
                  <a:lnTo>
                    <a:pt x="93528" y="91780"/>
                  </a:lnTo>
                  <a:lnTo>
                    <a:pt x="94445" y="82645"/>
                  </a:lnTo>
                  <a:lnTo>
                    <a:pt x="95424" y="72382"/>
                  </a:lnTo>
                  <a:lnTo>
                    <a:pt x="96824" y="61685"/>
                  </a:lnTo>
                  <a:lnTo>
                    <a:pt x="99044" y="51536"/>
                  </a:lnTo>
                  <a:lnTo>
                    <a:pt x="102648" y="43298"/>
                  </a:lnTo>
                  <a:lnTo>
                    <a:pt x="107803" y="37539"/>
                  </a:lnTo>
                  <a:lnTo>
                    <a:pt x="114192" y="34297"/>
                  </a:lnTo>
                  <a:lnTo>
                    <a:pt x="121234" y="33466"/>
                  </a:lnTo>
                  <a:lnTo>
                    <a:pt x="128516" y="34723"/>
                  </a:lnTo>
                  <a:lnTo>
                    <a:pt x="135673" y="37799"/>
                  </a:lnTo>
                  <a:lnTo>
                    <a:pt x="142318" y="42586"/>
                  </a:lnTo>
                  <a:lnTo>
                    <a:pt x="148304" y="48877"/>
                  </a:lnTo>
                  <a:lnTo>
                    <a:pt x="153831" y="56537"/>
                  </a:lnTo>
                  <a:lnTo>
                    <a:pt x="159317" y="65579"/>
                  </a:lnTo>
                  <a:lnTo>
                    <a:pt x="165010" y="75885"/>
                  </a:lnTo>
                  <a:lnTo>
                    <a:pt x="170819" y="87229"/>
                  </a:lnTo>
                  <a:lnTo>
                    <a:pt x="176419" y="99368"/>
                  </a:lnTo>
                  <a:lnTo>
                    <a:pt x="181633" y="112089"/>
                  </a:lnTo>
                  <a:lnTo>
                    <a:pt x="186440" y="125223"/>
                  </a:lnTo>
                  <a:lnTo>
                    <a:pt x="190894" y="138647"/>
                  </a:lnTo>
                  <a:lnTo>
                    <a:pt x="195064" y="152174"/>
                  </a:lnTo>
                  <a:lnTo>
                    <a:pt x="198701" y="162432"/>
                  </a:lnTo>
                  <a:lnTo>
                    <a:pt x="201578" y="165529"/>
                  </a:lnTo>
                  <a:lnTo>
                    <a:pt x="204267" y="163195"/>
                  </a:lnTo>
                  <a:lnTo>
                    <a:pt x="207429" y="157556"/>
                  </a:lnTo>
                  <a:lnTo>
                    <a:pt x="211356" y="149987"/>
                  </a:lnTo>
                  <a:lnTo>
                    <a:pt x="216215" y="141612"/>
                  </a:lnTo>
                  <a:lnTo>
                    <a:pt x="222192" y="133505"/>
                  </a:lnTo>
                  <a:lnTo>
                    <a:pt x="229267" y="126190"/>
                  </a:lnTo>
                  <a:lnTo>
                    <a:pt x="237109" y="119594"/>
                  </a:lnTo>
                  <a:lnTo>
                    <a:pt x="245207" y="113303"/>
                  </a:lnTo>
                  <a:lnTo>
                    <a:pt x="253246" y="107029"/>
                  </a:lnTo>
                  <a:lnTo>
                    <a:pt x="261268" y="100809"/>
                  </a:lnTo>
                  <a:lnTo>
                    <a:pt x="269567" y="94924"/>
                  </a:lnTo>
                  <a:lnTo>
                    <a:pt x="278293" y="89511"/>
                  </a:lnTo>
                  <a:lnTo>
                    <a:pt x="287290" y="84399"/>
                  </a:lnTo>
                  <a:lnTo>
                    <a:pt x="296184" y="79206"/>
                  </a:lnTo>
                  <a:lnTo>
                    <a:pt x="304752" y="73703"/>
                  </a:lnTo>
                  <a:lnTo>
                    <a:pt x="312624" y="67515"/>
                  </a:lnTo>
                  <a:lnTo>
                    <a:pt x="319226" y="60064"/>
                  </a:lnTo>
                  <a:lnTo>
                    <a:pt x="324356" y="51164"/>
                  </a:lnTo>
                  <a:lnTo>
                    <a:pt x="327816" y="41270"/>
                  </a:lnTo>
                  <a:lnTo>
                    <a:pt x="329247" y="31252"/>
                  </a:lnTo>
                  <a:lnTo>
                    <a:pt x="328648" y="21644"/>
                  </a:lnTo>
                  <a:lnTo>
                    <a:pt x="326146" y="13095"/>
                  </a:lnTo>
                  <a:lnTo>
                    <a:pt x="321809" y="6498"/>
                  </a:lnTo>
                  <a:lnTo>
                    <a:pt x="315862" y="2150"/>
                  </a:lnTo>
                  <a:lnTo>
                    <a:pt x="308787" y="12"/>
                  </a:lnTo>
                  <a:lnTo>
                    <a:pt x="301210" y="0"/>
                  </a:lnTo>
                  <a:lnTo>
                    <a:pt x="293532" y="1843"/>
                  </a:lnTo>
                  <a:lnTo>
                    <a:pt x="286091" y="5331"/>
                  </a:lnTo>
                  <a:lnTo>
                    <a:pt x="279247" y="10403"/>
                  </a:lnTo>
                  <a:lnTo>
                    <a:pt x="273133" y="16888"/>
                  </a:lnTo>
                  <a:lnTo>
                    <a:pt x="267858" y="24680"/>
                  </a:lnTo>
                  <a:lnTo>
                    <a:pt x="263605" y="33812"/>
                  </a:lnTo>
                  <a:lnTo>
                    <a:pt x="260372" y="44178"/>
                  </a:lnTo>
                  <a:lnTo>
                    <a:pt x="258011" y="55562"/>
                  </a:lnTo>
                  <a:lnTo>
                    <a:pt x="256336" y="67728"/>
                  </a:lnTo>
                  <a:lnTo>
                    <a:pt x="255172" y="80462"/>
                  </a:lnTo>
                  <a:lnTo>
                    <a:pt x="254541" y="93436"/>
                  </a:lnTo>
                  <a:lnTo>
                    <a:pt x="254642" y="106219"/>
                  </a:lnTo>
                  <a:lnTo>
                    <a:pt x="255524" y="118593"/>
                  </a:lnTo>
                  <a:lnTo>
                    <a:pt x="257098" y="130529"/>
                  </a:lnTo>
                  <a:lnTo>
                    <a:pt x="259226" y="142085"/>
                  </a:lnTo>
                  <a:lnTo>
                    <a:pt x="261783" y="153328"/>
                  </a:lnTo>
                  <a:lnTo>
                    <a:pt x="265144" y="163846"/>
                  </a:lnTo>
                  <a:lnTo>
                    <a:pt x="270143" y="172779"/>
                  </a:lnTo>
                  <a:lnTo>
                    <a:pt x="277099" y="179776"/>
                  </a:lnTo>
                  <a:lnTo>
                    <a:pt x="285704" y="184644"/>
                  </a:lnTo>
                  <a:lnTo>
                    <a:pt x="295312" y="187095"/>
                  </a:lnTo>
                  <a:lnTo>
                    <a:pt x="305433" y="187231"/>
                  </a:lnTo>
                  <a:lnTo>
                    <a:pt x="315530" y="185735"/>
                  </a:lnTo>
                  <a:lnTo>
                    <a:pt x="326044" y="183530"/>
                  </a:lnTo>
                  <a:lnTo>
                    <a:pt x="339010" y="180427"/>
                  </a:lnTo>
                  <a:lnTo>
                    <a:pt x="357969" y="1759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7061402" y="252181"/>
              <a:ext cx="110751" cy="231628"/>
            </a:xfrm>
            <a:custGeom>
              <a:avLst/>
              <a:gdLst/>
              <a:ahLst/>
              <a:cxnLst/>
              <a:rect l="0" t="0" r="0" b="0"/>
              <a:pathLst>
                <a:path w="110751" h="231628">
                  <a:moveTo>
                    <a:pt x="92938" y="0"/>
                  </a:moveTo>
                  <a:lnTo>
                    <a:pt x="84137" y="3001"/>
                  </a:lnTo>
                  <a:lnTo>
                    <a:pt x="75790" y="6423"/>
                  </a:lnTo>
                  <a:lnTo>
                    <a:pt x="67095" y="10619"/>
                  </a:lnTo>
                  <a:lnTo>
                    <a:pt x="58147" y="15519"/>
                  </a:lnTo>
                  <a:lnTo>
                    <a:pt x="49300" y="21000"/>
                  </a:lnTo>
                  <a:lnTo>
                    <a:pt x="40762" y="26931"/>
                  </a:lnTo>
                  <a:lnTo>
                    <a:pt x="32572" y="33192"/>
                  </a:lnTo>
                  <a:lnTo>
                    <a:pt x="24695" y="39691"/>
                  </a:lnTo>
                  <a:lnTo>
                    <a:pt x="17079" y="46359"/>
                  </a:lnTo>
                  <a:lnTo>
                    <a:pt x="10152" y="53311"/>
                  </a:lnTo>
                  <a:lnTo>
                    <a:pt x="4783" y="60816"/>
                  </a:lnTo>
                  <a:lnTo>
                    <a:pt x="1332" y="68971"/>
                  </a:lnTo>
                  <a:lnTo>
                    <a:pt x="0" y="77396"/>
                  </a:lnTo>
                  <a:lnTo>
                    <a:pt x="1076" y="85366"/>
                  </a:lnTo>
                  <a:lnTo>
                    <a:pt x="4469" y="92493"/>
                  </a:lnTo>
                  <a:lnTo>
                    <a:pt x="9814" y="98412"/>
                  </a:lnTo>
                  <a:lnTo>
                    <a:pt x="16674" y="102631"/>
                  </a:lnTo>
                  <a:lnTo>
                    <a:pt x="24655" y="105060"/>
                  </a:lnTo>
                  <a:lnTo>
                    <a:pt x="33603" y="106081"/>
                  </a:lnTo>
                  <a:lnTo>
                    <a:pt x="43586" y="106326"/>
                  </a:lnTo>
                  <a:lnTo>
                    <a:pt x="54548" y="106249"/>
                  </a:lnTo>
                  <a:lnTo>
                    <a:pt x="66011" y="106408"/>
                  </a:lnTo>
                  <a:lnTo>
                    <a:pt x="77173" y="107513"/>
                  </a:lnTo>
                  <a:lnTo>
                    <a:pt x="87591" y="109868"/>
                  </a:lnTo>
                  <a:lnTo>
                    <a:pt x="96703" y="113742"/>
                  </a:lnTo>
                  <a:lnTo>
                    <a:pt x="103687" y="119541"/>
                  </a:lnTo>
                  <a:lnTo>
                    <a:pt x="108301" y="127287"/>
                  </a:lnTo>
                  <a:lnTo>
                    <a:pt x="110617" y="136384"/>
                  </a:lnTo>
                  <a:lnTo>
                    <a:pt x="110750" y="145859"/>
                  </a:lnTo>
                  <a:lnTo>
                    <a:pt x="108992" y="155112"/>
                  </a:lnTo>
                  <a:lnTo>
                    <a:pt x="105732" y="163930"/>
                  </a:lnTo>
                  <a:lnTo>
                    <a:pt x="101345" y="172304"/>
                  </a:lnTo>
                  <a:lnTo>
                    <a:pt x="96137" y="180304"/>
                  </a:lnTo>
                  <a:lnTo>
                    <a:pt x="90187" y="188016"/>
                  </a:lnTo>
                  <a:lnTo>
                    <a:pt x="83362" y="195515"/>
                  </a:lnTo>
                  <a:lnTo>
                    <a:pt x="75669" y="202855"/>
                  </a:lnTo>
                  <a:lnTo>
                    <a:pt x="67493" y="209778"/>
                  </a:lnTo>
                  <a:lnTo>
                    <a:pt x="58614" y="216404"/>
                  </a:lnTo>
                  <a:lnTo>
                    <a:pt x="47136" y="223317"/>
                  </a:lnTo>
                  <a:lnTo>
                    <a:pt x="29766" y="2316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7291208" y="452219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4" name="Freeform 33"/>
          <p:cNvSpPr/>
          <p:nvPr/>
        </p:nvSpPr>
        <p:spPr>
          <a:xfrm>
            <a:off x="4476633" y="165860"/>
            <a:ext cx="465789" cy="486907"/>
          </a:xfrm>
          <a:custGeom>
            <a:avLst/>
            <a:gdLst/>
            <a:ahLst/>
            <a:cxnLst/>
            <a:rect l="0" t="0" r="0" b="0"/>
            <a:pathLst>
              <a:path w="465789" h="486907">
                <a:moveTo>
                  <a:pt x="355947" y="486906"/>
                </a:moveTo>
                <a:lnTo>
                  <a:pt x="297330" y="481317"/>
                </a:lnTo>
                <a:lnTo>
                  <a:pt x="241987" y="476184"/>
                </a:lnTo>
                <a:lnTo>
                  <a:pt x="192979" y="467092"/>
                </a:lnTo>
                <a:lnTo>
                  <a:pt x="130257" y="443651"/>
                </a:lnTo>
                <a:lnTo>
                  <a:pt x="88968" y="416491"/>
                </a:lnTo>
                <a:lnTo>
                  <a:pt x="34822" y="356453"/>
                </a:lnTo>
                <a:lnTo>
                  <a:pt x="12534" y="316582"/>
                </a:lnTo>
                <a:lnTo>
                  <a:pt x="2291" y="262135"/>
                </a:lnTo>
                <a:lnTo>
                  <a:pt x="0" y="198835"/>
                </a:lnTo>
                <a:lnTo>
                  <a:pt x="9600" y="145084"/>
                </a:lnTo>
                <a:lnTo>
                  <a:pt x="17181" y="116227"/>
                </a:lnTo>
                <a:lnTo>
                  <a:pt x="53381" y="59659"/>
                </a:lnTo>
                <a:lnTo>
                  <a:pt x="83024" y="30552"/>
                </a:lnTo>
                <a:lnTo>
                  <a:pt x="114034" y="12698"/>
                </a:lnTo>
                <a:lnTo>
                  <a:pt x="156627" y="0"/>
                </a:lnTo>
                <a:lnTo>
                  <a:pt x="195114" y="7"/>
                </a:lnTo>
                <a:lnTo>
                  <a:pt x="245512" y="7418"/>
                </a:lnTo>
                <a:lnTo>
                  <a:pt x="275279" y="19946"/>
                </a:lnTo>
                <a:lnTo>
                  <a:pt x="328574" y="56586"/>
                </a:lnTo>
                <a:lnTo>
                  <a:pt x="390262" y="112228"/>
                </a:lnTo>
                <a:lnTo>
                  <a:pt x="437010" y="173501"/>
                </a:lnTo>
                <a:lnTo>
                  <a:pt x="457306" y="226356"/>
                </a:lnTo>
                <a:lnTo>
                  <a:pt x="465788" y="269846"/>
                </a:lnTo>
                <a:lnTo>
                  <a:pt x="459359" y="320288"/>
                </a:lnTo>
                <a:lnTo>
                  <a:pt x="451041" y="346173"/>
                </a:lnTo>
                <a:lnTo>
                  <a:pt x="435645" y="369376"/>
                </a:lnTo>
                <a:lnTo>
                  <a:pt x="401658" y="396581"/>
                </a:lnTo>
                <a:lnTo>
                  <a:pt x="361952" y="413870"/>
                </a:lnTo>
                <a:lnTo>
                  <a:pt x="334439" y="413112"/>
                </a:lnTo>
                <a:lnTo>
                  <a:pt x="278649" y="399150"/>
                </a:lnTo>
                <a:lnTo>
                  <a:pt x="250662" y="39215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Freeform 34"/>
          <p:cNvSpPr/>
          <p:nvPr/>
        </p:nvSpPr>
        <p:spPr>
          <a:xfrm>
            <a:off x="6338155" y="842279"/>
            <a:ext cx="926509" cy="31587"/>
          </a:xfrm>
          <a:custGeom>
            <a:avLst/>
            <a:gdLst/>
            <a:ahLst/>
            <a:cxnLst/>
            <a:rect l="0" t="0" r="0" b="0"/>
            <a:pathLst>
              <a:path w="926509" h="31587">
                <a:moveTo>
                  <a:pt x="0" y="31586"/>
                </a:moveTo>
                <a:lnTo>
                  <a:pt x="37478" y="23253"/>
                </a:lnTo>
                <a:lnTo>
                  <a:pt x="94491" y="15902"/>
                </a:lnTo>
                <a:lnTo>
                  <a:pt x="156029" y="6532"/>
                </a:lnTo>
                <a:lnTo>
                  <a:pt x="209358" y="1935"/>
                </a:lnTo>
                <a:lnTo>
                  <a:pt x="260384" y="574"/>
                </a:lnTo>
                <a:lnTo>
                  <a:pt x="322792" y="114"/>
                </a:lnTo>
                <a:lnTo>
                  <a:pt x="373022" y="34"/>
                </a:lnTo>
                <a:lnTo>
                  <a:pt x="424951" y="10"/>
                </a:lnTo>
                <a:lnTo>
                  <a:pt x="477382" y="3"/>
                </a:lnTo>
                <a:lnTo>
                  <a:pt x="531131" y="1"/>
                </a:lnTo>
                <a:lnTo>
                  <a:pt x="589821" y="1"/>
                </a:lnTo>
                <a:lnTo>
                  <a:pt x="643605" y="0"/>
                </a:lnTo>
                <a:lnTo>
                  <a:pt x="690867" y="0"/>
                </a:lnTo>
                <a:lnTo>
                  <a:pt x="740225" y="0"/>
                </a:lnTo>
                <a:lnTo>
                  <a:pt x="802537" y="0"/>
                </a:lnTo>
                <a:lnTo>
                  <a:pt x="865235" y="0"/>
                </a:lnTo>
                <a:lnTo>
                  <a:pt x="926508" y="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6" name="Straight Connector 35"/>
          <p:cNvCxnSpPr/>
          <p:nvPr/>
        </p:nvCxnSpPr>
        <p:spPr>
          <a:xfrm>
            <a:off x="1768787" y="3116435"/>
            <a:ext cx="5874902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Freeform 36"/>
          <p:cNvSpPr/>
          <p:nvPr/>
        </p:nvSpPr>
        <p:spPr>
          <a:xfrm>
            <a:off x="2436157" y="2707671"/>
            <a:ext cx="4920" cy="1098"/>
          </a:xfrm>
          <a:custGeom>
            <a:avLst/>
            <a:gdLst/>
            <a:ahLst/>
            <a:cxnLst/>
            <a:rect l="0" t="0" r="0" b="0"/>
            <a:pathLst>
              <a:path w="4920" h="1098">
                <a:moveTo>
                  <a:pt x="4919" y="1097"/>
                </a:move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FF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4" name="Group 43"/>
          <p:cNvGrpSpPr/>
          <p:nvPr/>
        </p:nvGrpSpPr>
        <p:grpSpPr>
          <a:xfrm>
            <a:off x="1905658" y="2595796"/>
            <a:ext cx="1195700" cy="595224"/>
            <a:chOff x="1905658" y="2595796"/>
            <a:chExt cx="1195700" cy="595224"/>
          </a:xfrm>
        </p:grpSpPr>
        <p:sp>
          <p:nvSpPr>
            <p:cNvPr id="38" name="Freeform 37"/>
            <p:cNvSpPr/>
            <p:nvPr/>
          </p:nvSpPr>
          <p:spPr>
            <a:xfrm>
              <a:off x="1906334" y="2595796"/>
              <a:ext cx="220423" cy="531168"/>
            </a:xfrm>
            <a:custGeom>
              <a:avLst/>
              <a:gdLst/>
              <a:ahLst/>
              <a:cxnLst/>
              <a:rect l="0" t="0" r="0" b="0"/>
              <a:pathLst>
                <a:path w="220423" h="531168">
                  <a:moveTo>
                    <a:pt x="125666" y="36328"/>
                  </a:moveTo>
                  <a:lnTo>
                    <a:pt x="119865" y="48197"/>
                  </a:lnTo>
                  <a:lnTo>
                    <a:pt x="114941" y="60606"/>
                  </a:lnTo>
                  <a:lnTo>
                    <a:pt x="110443" y="74802"/>
                  </a:lnTo>
                  <a:lnTo>
                    <a:pt x="106395" y="90856"/>
                  </a:lnTo>
                  <a:lnTo>
                    <a:pt x="103029" y="108797"/>
                  </a:lnTo>
                  <a:lnTo>
                    <a:pt x="100403" y="128430"/>
                  </a:lnTo>
                  <a:lnTo>
                    <a:pt x="97785" y="149109"/>
                  </a:lnTo>
                  <a:lnTo>
                    <a:pt x="93813" y="169889"/>
                  </a:lnTo>
                  <a:lnTo>
                    <a:pt x="87847" y="190220"/>
                  </a:lnTo>
                  <a:lnTo>
                    <a:pt x="80396" y="209781"/>
                  </a:lnTo>
                  <a:lnTo>
                    <a:pt x="72699" y="228303"/>
                  </a:lnTo>
                  <a:lnTo>
                    <a:pt x="65525" y="245766"/>
                  </a:lnTo>
                  <a:lnTo>
                    <a:pt x="59119" y="262477"/>
                  </a:lnTo>
                  <a:lnTo>
                    <a:pt x="53450" y="278940"/>
                  </a:lnTo>
                  <a:lnTo>
                    <a:pt x="48391" y="295467"/>
                  </a:lnTo>
                  <a:lnTo>
                    <a:pt x="43962" y="312011"/>
                  </a:lnTo>
                  <a:lnTo>
                    <a:pt x="40346" y="328279"/>
                  </a:lnTo>
                  <a:lnTo>
                    <a:pt x="37567" y="344115"/>
                  </a:lnTo>
                  <a:lnTo>
                    <a:pt x="35359" y="359512"/>
                  </a:lnTo>
                  <a:lnTo>
                    <a:pt x="33260" y="374537"/>
                  </a:lnTo>
                  <a:lnTo>
                    <a:pt x="30993" y="389269"/>
                  </a:lnTo>
                  <a:lnTo>
                    <a:pt x="28469" y="403619"/>
                  </a:lnTo>
                  <a:lnTo>
                    <a:pt x="25695" y="417342"/>
                  </a:lnTo>
                  <a:lnTo>
                    <a:pt x="22716" y="430359"/>
                  </a:lnTo>
                  <a:lnTo>
                    <a:pt x="19579" y="442898"/>
                  </a:lnTo>
                  <a:lnTo>
                    <a:pt x="16327" y="455391"/>
                  </a:lnTo>
                  <a:lnTo>
                    <a:pt x="12986" y="467982"/>
                  </a:lnTo>
                  <a:lnTo>
                    <a:pt x="9317" y="476718"/>
                  </a:lnTo>
                  <a:lnTo>
                    <a:pt x="5687" y="476512"/>
                  </a:lnTo>
                  <a:lnTo>
                    <a:pt x="3127" y="468692"/>
                  </a:lnTo>
                  <a:lnTo>
                    <a:pt x="1570" y="455803"/>
                  </a:lnTo>
                  <a:lnTo>
                    <a:pt x="662" y="440162"/>
                  </a:lnTo>
                  <a:lnTo>
                    <a:pt x="138" y="423220"/>
                  </a:lnTo>
                  <a:lnTo>
                    <a:pt x="0" y="405733"/>
                  </a:lnTo>
                  <a:lnTo>
                    <a:pt x="461" y="388053"/>
                  </a:lnTo>
                  <a:lnTo>
                    <a:pt x="1610" y="370335"/>
                  </a:lnTo>
                  <a:lnTo>
                    <a:pt x="3710" y="352802"/>
                  </a:lnTo>
                  <a:lnTo>
                    <a:pt x="7258" y="335776"/>
                  </a:lnTo>
                  <a:lnTo>
                    <a:pt x="12383" y="319382"/>
                  </a:lnTo>
                  <a:lnTo>
                    <a:pt x="18588" y="303419"/>
                  </a:lnTo>
                  <a:lnTo>
                    <a:pt x="24977" y="287472"/>
                  </a:lnTo>
                  <a:lnTo>
                    <a:pt x="31009" y="271294"/>
                  </a:lnTo>
                  <a:lnTo>
                    <a:pt x="36513" y="254816"/>
                  </a:lnTo>
                  <a:lnTo>
                    <a:pt x="41509" y="238061"/>
                  </a:lnTo>
                  <a:lnTo>
                    <a:pt x="46088" y="221086"/>
                  </a:lnTo>
                  <a:lnTo>
                    <a:pt x="50350" y="204109"/>
                  </a:lnTo>
                  <a:lnTo>
                    <a:pt x="54380" y="187485"/>
                  </a:lnTo>
                  <a:lnTo>
                    <a:pt x="58245" y="171378"/>
                  </a:lnTo>
                  <a:lnTo>
                    <a:pt x="61997" y="155784"/>
                  </a:lnTo>
                  <a:lnTo>
                    <a:pt x="65670" y="140619"/>
                  </a:lnTo>
                  <a:lnTo>
                    <a:pt x="69290" y="125776"/>
                  </a:lnTo>
                  <a:lnTo>
                    <a:pt x="72873" y="110841"/>
                  </a:lnTo>
                  <a:lnTo>
                    <a:pt x="76432" y="95127"/>
                  </a:lnTo>
                  <a:lnTo>
                    <a:pt x="79975" y="78339"/>
                  </a:lnTo>
                  <a:lnTo>
                    <a:pt x="83507" y="60993"/>
                  </a:lnTo>
                  <a:lnTo>
                    <a:pt x="87031" y="44190"/>
                  </a:lnTo>
                  <a:lnTo>
                    <a:pt x="90555" y="28543"/>
                  </a:lnTo>
                  <a:lnTo>
                    <a:pt x="94268" y="14961"/>
                  </a:lnTo>
                  <a:lnTo>
                    <a:pt x="99271" y="4986"/>
                  </a:lnTo>
                  <a:lnTo>
                    <a:pt x="105771" y="0"/>
                  </a:lnTo>
                  <a:lnTo>
                    <a:pt x="112072" y="844"/>
                  </a:lnTo>
                  <a:lnTo>
                    <a:pt x="117669" y="7021"/>
                  </a:lnTo>
                  <a:lnTo>
                    <a:pt x="122637" y="17635"/>
                  </a:lnTo>
                  <a:lnTo>
                    <a:pt x="127141" y="31922"/>
                  </a:lnTo>
                  <a:lnTo>
                    <a:pt x="131317" y="49105"/>
                  </a:lnTo>
                  <a:lnTo>
                    <a:pt x="135105" y="67979"/>
                  </a:lnTo>
                  <a:lnTo>
                    <a:pt x="138268" y="87019"/>
                  </a:lnTo>
                  <a:lnTo>
                    <a:pt x="140731" y="105370"/>
                  </a:lnTo>
                  <a:lnTo>
                    <a:pt x="142724" y="122620"/>
                  </a:lnTo>
                  <a:lnTo>
                    <a:pt x="144676" y="138522"/>
                  </a:lnTo>
                  <a:lnTo>
                    <a:pt x="146843" y="153113"/>
                  </a:lnTo>
                  <a:lnTo>
                    <a:pt x="149300" y="166762"/>
                  </a:lnTo>
                  <a:lnTo>
                    <a:pt x="152028" y="180025"/>
                  </a:lnTo>
                  <a:lnTo>
                    <a:pt x="154959" y="193258"/>
                  </a:lnTo>
                  <a:lnTo>
                    <a:pt x="157384" y="206608"/>
                  </a:lnTo>
                  <a:lnTo>
                    <a:pt x="158029" y="220113"/>
                  </a:lnTo>
                  <a:lnTo>
                    <a:pt x="156358" y="233752"/>
                  </a:lnTo>
                  <a:lnTo>
                    <a:pt x="153130" y="247337"/>
                  </a:lnTo>
                  <a:lnTo>
                    <a:pt x="149962" y="260530"/>
                  </a:lnTo>
                  <a:lnTo>
                    <a:pt x="147803" y="273184"/>
                  </a:lnTo>
                  <a:lnTo>
                    <a:pt x="146903" y="285476"/>
                  </a:lnTo>
                  <a:lnTo>
                    <a:pt x="147154" y="297803"/>
                  </a:lnTo>
                  <a:lnTo>
                    <a:pt x="148334" y="310392"/>
                  </a:lnTo>
                  <a:lnTo>
                    <a:pt x="150212" y="323136"/>
                  </a:lnTo>
                  <a:lnTo>
                    <a:pt x="152596" y="335698"/>
                  </a:lnTo>
                  <a:lnTo>
                    <a:pt x="155340" y="347901"/>
                  </a:lnTo>
                  <a:lnTo>
                    <a:pt x="158500" y="360046"/>
                  </a:lnTo>
                  <a:lnTo>
                    <a:pt x="162305" y="372799"/>
                  </a:lnTo>
                  <a:lnTo>
                    <a:pt x="166826" y="386488"/>
                  </a:lnTo>
                  <a:lnTo>
                    <a:pt x="171829" y="400953"/>
                  </a:lnTo>
                  <a:lnTo>
                    <a:pt x="176880" y="415742"/>
                  </a:lnTo>
                  <a:lnTo>
                    <a:pt x="181725" y="430535"/>
                  </a:lnTo>
                  <a:lnTo>
                    <a:pt x="186452" y="444875"/>
                  </a:lnTo>
                  <a:lnTo>
                    <a:pt x="191386" y="458118"/>
                  </a:lnTo>
                  <a:lnTo>
                    <a:pt x="196696" y="470018"/>
                  </a:lnTo>
                  <a:lnTo>
                    <a:pt x="202098" y="480758"/>
                  </a:lnTo>
                  <a:lnTo>
                    <a:pt x="207463" y="492020"/>
                  </a:lnTo>
                  <a:lnTo>
                    <a:pt x="213265" y="507027"/>
                  </a:lnTo>
                  <a:lnTo>
                    <a:pt x="220422" y="531167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1905658" y="2884808"/>
              <a:ext cx="178985" cy="36199"/>
            </a:xfrm>
            <a:custGeom>
              <a:avLst/>
              <a:gdLst/>
              <a:ahLst/>
              <a:cxnLst/>
              <a:rect l="0" t="0" r="0" b="0"/>
              <a:pathLst>
                <a:path w="178985" h="36199">
                  <a:moveTo>
                    <a:pt x="0" y="31585"/>
                  </a:moveTo>
                  <a:lnTo>
                    <a:pt x="8801" y="34385"/>
                  </a:lnTo>
                  <a:lnTo>
                    <a:pt x="17147" y="35887"/>
                  </a:lnTo>
                  <a:lnTo>
                    <a:pt x="25851" y="36198"/>
                  </a:lnTo>
                  <a:lnTo>
                    <a:pt x="35145" y="35692"/>
                  </a:lnTo>
                  <a:lnTo>
                    <a:pt x="45288" y="34872"/>
                  </a:lnTo>
                  <a:lnTo>
                    <a:pt x="56329" y="34052"/>
                  </a:lnTo>
                  <a:lnTo>
                    <a:pt x="67995" y="33195"/>
                  </a:lnTo>
                  <a:lnTo>
                    <a:pt x="79817" y="32020"/>
                  </a:lnTo>
                  <a:lnTo>
                    <a:pt x="91507" y="30381"/>
                  </a:lnTo>
                  <a:lnTo>
                    <a:pt x="102964" y="28281"/>
                  </a:lnTo>
                  <a:lnTo>
                    <a:pt x="114189" y="25792"/>
                  </a:lnTo>
                  <a:lnTo>
                    <a:pt x="125212" y="23004"/>
                  </a:lnTo>
                  <a:lnTo>
                    <a:pt x="135816" y="19956"/>
                  </a:lnTo>
                  <a:lnTo>
                    <a:pt x="146677" y="16229"/>
                  </a:lnTo>
                  <a:lnTo>
                    <a:pt x="159869" y="10379"/>
                  </a:lnTo>
                  <a:lnTo>
                    <a:pt x="178984" y="0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2127988" y="2780329"/>
              <a:ext cx="238384" cy="281886"/>
            </a:xfrm>
            <a:custGeom>
              <a:avLst/>
              <a:gdLst/>
              <a:ahLst/>
              <a:cxnLst/>
              <a:rect l="0" t="0" r="0" b="0"/>
              <a:pathLst>
                <a:path w="238384" h="281886">
                  <a:moveTo>
                    <a:pt x="40882" y="178178"/>
                  </a:moveTo>
                  <a:lnTo>
                    <a:pt x="52550" y="178045"/>
                  </a:lnTo>
                  <a:lnTo>
                    <a:pt x="63039" y="176764"/>
                  </a:lnTo>
                  <a:lnTo>
                    <a:pt x="73345" y="174171"/>
                  </a:lnTo>
                  <a:lnTo>
                    <a:pt x="83820" y="170451"/>
                  </a:lnTo>
                  <a:lnTo>
                    <a:pt x="94811" y="165818"/>
                  </a:lnTo>
                  <a:lnTo>
                    <a:pt x="106445" y="160481"/>
                  </a:lnTo>
                  <a:lnTo>
                    <a:pt x="118353" y="154461"/>
                  </a:lnTo>
                  <a:lnTo>
                    <a:pt x="129811" y="147598"/>
                  </a:lnTo>
                  <a:lnTo>
                    <a:pt x="140459" y="139874"/>
                  </a:lnTo>
                  <a:lnTo>
                    <a:pt x="150912" y="131401"/>
                  </a:lnTo>
                  <a:lnTo>
                    <a:pt x="162523" y="122336"/>
                  </a:lnTo>
                  <a:lnTo>
                    <a:pt x="175948" y="112829"/>
                  </a:lnTo>
                  <a:lnTo>
                    <a:pt x="190391" y="103004"/>
                  </a:lnTo>
                  <a:lnTo>
                    <a:pt x="204032" y="92957"/>
                  </a:lnTo>
                  <a:lnTo>
                    <a:pt x="215862" y="82750"/>
                  </a:lnTo>
                  <a:lnTo>
                    <a:pt x="225394" y="72268"/>
                  </a:lnTo>
                  <a:lnTo>
                    <a:pt x="232262" y="61239"/>
                  </a:lnTo>
                  <a:lnTo>
                    <a:pt x="236564" y="49571"/>
                  </a:lnTo>
                  <a:lnTo>
                    <a:pt x="238383" y="37802"/>
                  </a:lnTo>
                  <a:lnTo>
                    <a:pt x="237590" y="26966"/>
                  </a:lnTo>
                  <a:lnTo>
                    <a:pt x="234363" y="17580"/>
                  </a:lnTo>
                  <a:lnTo>
                    <a:pt x="229119" y="9976"/>
                  </a:lnTo>
                  <a:lnTo>
                    <a:pt x="222321" y="4542"/>
                  </a:lnTo>
                  <a:lnTo>
                    <a:pt x="214388" y="1267"/>
                  </a:lnTo>
                  <a:lnTo>
                    <a:pt x="205811" y="0"/>
                  </a:lnTo>
                  <a:lnTo>
                    <a:pt x="197141" y="646"/>
                  </a:lnTo>
                  <a:lnTo>
                    <a:pt x="188685" y="2963"/>
                  </a:lnTo>
                  <a:lnTo>
                    <a:pt x="180535" y="6615"/>
                  </a:lnTo>
                  <a:lnTo>
                    <a:pt x="172674" y="11274"/>
                  </a:lnTo>
                  <a:lnTo>
                    <a:pt x="165046" y="16662"/>
                  </a:lnTo>
                  <a:lnTo>
                    <a:pt x="157429" y="22565"/>
                  </a:lnTo>
                  <a:lnTo>
                    <a:pt x="149469" y="28826"/>
                  </a:lnTo>
                  <a:lnTo>
                    <a:pt x="140986" y="35333"/>
                  </a:lnTo>
                  <a:lnTo>
                    <a:pt x="131660" y="42008"/>
                  </a:lnTo>
                  <a:lnTo>
                    <a:pt x="120955" y="48795"/>
                  </a:lnTo>
                  <a:lnTo>
                    <a:pt x="108725" y="55663"/>
                  </a:lnTo>
                  <a:lnTo>
                    <a:pt x="95614" y="62751"/>
                  </a:lnTo>
                  <a:lnTo>
                    <a:pt x="82814" y="70349"/>
                  </a:lnTo>
                  <a:lnTo>
                    <a:pt x="70990" y="78570"/>
                  </a:lnTo>
                  <a:lnTo>
                    <a:pt x="60275" y="87211"/>
                  </a:lnTo>
                  <a:lnTo>
                    <a:pt x="50545" y="95857"/>
                  </a:lnTo>
                  <a:lnTo>
                    <a:pt x="41595" y="104270"/>
                  </a:lnTo>
                  <a:lnTo>
                    <a:pt x="33227" y="112545"/>
                  </a:lnTo>
                  <a:lnTo>
                    <a:pt x="25279" y="121015"/>
                  </a:lnTo>
                  <a:lnTo>
                    <a:pt x="17640" y="129865"/>
                  </a:lnTo>
                  <a:lnTo>
                    <a:pt x="10710" y="139285"/>
                  </a:lnTo>
                  <a:lnTo>
                    <a:pt x="5345" y="149527"/>
                  </a:lnTo>
                  <a:lnTo>
                    <a:pt x="1891" y="160640"/>
                  </a:lnTo>
                  <a:lnTo>
                    <a:pt x="217" y="172359"/>
                  </a:lnTo>
                  <a:lnTo>
                    <a:pt x="0" y="184218"/>
                  </a:lnTo>
                  <a:lnTo>
                    <a:pt x="895" y="195928"/>
                  </a:lnTo>
                  <a:lnTo>
                    <a:pt x="2765" y="207230"/>
                  </a:lnTo>
                  <a:lnTo>
                    <a:pt x="5681" y="217819"/>
                  </a:lnTo>
                  <a:lnTo>
                    <a:pt x="9610" y="227601"/>
                  </a:lnTo>
                  <a:lnTo>
                    <a:pt x="14720" y="236491"/>
                  </a:lnTo>
                  <a:lnTo>
                    <a:pt x="21438" y="244324"/>
                  </a:lnTo>
                  <a:lnTo>
                    <a:pt x="29852" y="251115"/>
                  </a:lnTo>
                  <a:lnTo>
                    <a:pt x="39758" y="257016"/>
                  </a:lnTo>
                  <a:lnTo>
                    <a:pt x="50849" y="262222"/>
                  </a:lnTo>
                  <a:lnTo>
                    <a:pt x="62828" y="266909"/>
                  </a:lnTo>
                  <a:lnTo>
                    <a:pt x="75445" y="271059"/>
                  </a:lnTo>
                  <a:lnTo>
                    <a:pt x="88513" y="274474"/>
                  </a:lnTo>
                  <a:lnTo>
                    <a:pt x="101893" y="277106"/>
                  </a:lnTo>
                  <a:lnTo>
                    <a:pt x="115486" y="279043"/>
                  </a:lnTo>
                  <a:lnTo>
                    <a:pt x="129225" y="280427"/>
                  </a:lnTo>
                  <a:lnTo>
                    <a:pt x="143058" y="281390"/>
                  </a:lnTo>
                  <a:lnTo>
                    <a:pt x="156789" y="281885"/>
                  </a:lnTo>
                  <a:lnTo>
                    <a:pt x="170089" y="281693"/>
                  </a:lnTo>
                  <a:lnTo>
                    <a:pt x="182795" y="280754"/>
                  </a:lnTo>
                  <a:lnTo>
                    <a:pt x="194287" y="279302"/>
                  </a:lnTo>
                  <a:lnTo>
                    <a:pt x="204427" y="277639"/>
                  </a:lnTo>
                  <a:lnTo>
                    <a:pt x="212986" y="275618"/>
                  </a:lnTo>
                  <a:lnTo>
                    <a:pt x="219866" y="272935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2358383" y="2778093"/>
              <a:ext cx="250589" cy="312826"/>
            </a:xfrm>
            <a:custGeom>
              <a:avLst/>
              <a:gdLst/>
              <a:ahLst/>
              <a:cxnLst/>
              <a:rect l="0" t="0" r="0" b="0"/>
              <a:pathLst>
                <a:path w="250589" h="312826">
                  <a:moveTo>
                    <a:pt x="231627" y="54072"/>
                  </a:moveTo>
                  <a:lnTo>
                    <a:pt x="228626" y="45338"/>
                  </a:lnTo>
                  <a:lnTo>
                    <a:pt x="225204" y="37632"/>
                  </a:lnTo>
                  <a:lnTo>
                    <a:pt x="220998" y="30234"/>
                  </a:lnTo>
                  <a:lnTo>
                    <a:pt x="215752" y="23146"/>
                  </a:lnTo>
                  <a:lnTo>
                    <a:pt x="208975" y="16615"/>
                  </a:lnTo>
                  <a:lnTo>
                    <a:pt x="200533" y="10752"/>
                  </a:lnTo>
                  <a:lnTo>
                    <a:pt x="190448" y="5833"/>
                  </a:lnTo>
                  <a:lnTo>
                    <a:pt x="178708" y="2360"/>
                  </a:lnTo>
                  <a:lnTo>
                    <a:pt x="165488" y="471"/>
                  </a:lnTo>
                  <a:lnTo>
                    <a:pt x="151392" y="0"/>
                  </a:lnTo>
                  <a:lnTo>
                    <a:pt x="137327" y="664"/>
                  </a:lnTo>
                  <a:lnTo>
                    <a:pt x="123799" y="2187"/>
                  </a:lnTo>
                  <a:lnTo>
                    <a:pt x="110939" y="4494"/>
                  </a:lnTo>
                  <a:lnTo>
                    <a:pt x="98690" y="7712"/>
                  </a:lnTo>
                  <a:lnTo>
                    <a:pt x="86940" y="11842"/>
                  </a:lnTo>
                  <a:lnTo>
                    <a:pt x="75896" y="16918"/>
                  </a:lnTo>
                  <a:lnTo>
                    <a:pt x="66070" y="23083"/>
                  </a:lnTo>
                  <a:lnTo>
                    <a:pt x="57637" y="30303"/>
                  </a:lnTo>
                  <a:lnTo>
                    <a:pt x="50311" y="38252"/>
                  </a:lnTo>
                  <a:lnTo>
                    <a:pt x="43541" y="46427"/>
                  </a:lnTo>
                  <a:lnTo>
                    <a:pt x="36978" y="54511"/>
                  </a:lnTo>
                  <a:lnTo>
                    <a:pt x="31587" y="62224"/>
                  </a:lnTo>
                  <a:lnTo>
                    <a:pt x="29452" y="69251"/>
                  </a:lnTo>
                  <a:lnTo>
                    <a:pt x="31467" y="75489"/>
                  </a:lnTo>
                  <a:lnTo>
                    <a:pt x="37247" y="80847"/>
                  </a:lnTo>
                  <a:lnTo>
                    <a:pt x="45792" y="85155"/>
                  </a:lnTo>
                  <a:lnTo>
                    <a:pt x="56203" y="88430"/>
                  </a:lnTo>
                  <a:lnTo>
                    <a:pt x="67680" y="90987"/>
                  </a:lnTo>
                  <a:lnTo>
                    <a:pt x="79492" y="93327"/>
                  </a:lnTo>
                  <a:lnTo>
                    <a:pt x="91237" y="95760"/>
                  </a:lnTo>
                  <a:lnTo>
                    <a:pt x="102931" y="98396"/>
                  </a:lnTo>
                  <a:lnTo>
                    <a:pt x="114861" y="101246"/>
                  </a:lnTo>
                  <a:lnTo>
                    <a:pt x="127191" y="104281"/>
                  </a:lnTo>
                  <a:lnTo>
                    <a:pt x="139933" y="107625"/>
                  </a:lnTo>
                  <a:lnTo>
                    <a:pt x="153028" y="111548"/>
                  </a:lnTo>
                  <a:lnTo>
                    <a:pt x="166389" y="116149"/>
                  </a:lnTo>
                  <a:lnTo>
                    <a:pt x="179616" y="121374"/>
                  </a:lnTo>
                  <a:lnTo>
                    <a:pt x="192038" y="127106"/>
                  </a:lnTo>
                  <a:lnTo>
                    <a:pt x="203352" y="133221"/>
                  </a:lnTo>
                  <a:lnTo>
                    <a:pt x="213591" y="139615"/>
                  </a:lnTo>
                  <a:lnTo>
                    <a:pt x="222937" y="146207"/>
                  </a:lnTo>
                  <a:lnTo>
                    <a:pt x="231582" y="152949"/>
                  </a:lnTo>
                  <a:lnTo>
                    <a:pt x="239220" y="160290"/>
                  </a:lnTo>
                  <a:lnTo>
                    <a:pt x="245074" y="169122"/>
                  </a:lnTo>
                  <a:lnTo>
                    <a:pt x="248860" y="179803"/>
                  </a:lnTo>
                  <a:lnTo>
                    <a:pt x="250588" y="191893"/>
                  </a:lnTo>
                  <a:lnTo>
                    <a:pt x="250311" y="204465"/>
                  </a:lnTo>
                  <a:lnTo>
                    <a:pt x="248267" y="216914"/>
                  </a:lnTo>
                  <a:lnTo>
                    <a:pt x="244642" y="228847"/>
                  </a:lnTo>
                  <a:lnTo>
                    <a:pt x="239475" y="239926"/>
                  </a:lnTo>
                  <a:lnTo>
                    <a:pt x="232927" y="250074"/>
                  </a:lnTo>
                  <a:lnTo>
                    <a:pt x="225092" y="259395"/>
                  </a:lnTo>
                  <a:lnTo>
                    <a:pt x="215932" y="268058"/>
                  </a:lnTo>
                  <a:lnTo>
                    <a:pt x="205546" y="276221"/>
                  </a:lnTo>
                  <a:lnTo>
                    <a:pt x="194149" y="283860"/>
                  </a:lnTo>
                  <a:lnTo>
                    <a:pt x="181974" y="290772"/>
                  </a:lnTo>
                  <a:lnTo>
                    <a:pt x="169230" y="296900"/>
                  </a:lnTo>
                  <a:lnTo>
                    <a:pt x="156079" y="302169"/>
                  </a:lnTo>
                  <a:lnTo>
                    <a:pt x="142645" y="306410"/>
                  </a:lnTo>
                  <a:lnTo>
                    <a:pt x="129020" y="309627"/>
                  </a:lnTo>
                  <a:lnTo>
                    <a:pt x="115431" y="311805"/>
                  </a:lnTo>
                  <a:lnTo>
                    <a:pt x="102227" y="312825"/>
                  </a:lnTo>
                  <a:lnTo>
                    <a:pt x="89566" y="312734"/>
                  </a:lnTo>
                  <a:lnTo>
                    <a:pt x="77436" y="311708"/>
                  </a:lnTo>
                  <a:lnTo>
                    <a:pt x="65751" y="309958"/>
                  </a:lnTo>
                  <a:lnTo>
                    <a:pt x="54415" y="307666"/>
                  </a:lnTo>
                  <a:lnTo>
                    <a:pt x="43599" y="304756"/>
                  </a:lnTo>
                  <a:lnTo>
                    <a:pt x="32572" y="300393"/>
                  </a:lnTo>
                  <a:lnTo>
                    <a:pt x="19245" y="291963"/>
                  </a:lnTo>
                  <a:lnTo>
                    <a:pt x="0" y="275171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2609903" y="2832165"/>
              <a:ext cx="249023" cy="264176"/>
            </a:xfrm>
            <a:custGeom>
              <a:avLst/>
              <a:gdLst/>
              <a:ahLst/>
              <a:cxnLst/>
              <a:rect l="0" t="0" r="0" b="0"/>
              <a:pathLst>
                <a:path w="249023" h="264176">
                  <a:moveTo>
                    <a:pt x="95920" y="21057"/>
                  </a:moveTo>
                  <a:lnTo>
                    <a:pt x="89785" y="15525"/>
                  </a:lnTo>
                  <a:lnTo>
                    <a:pt x="81660" y="13162"/>
                  </a:lnTo>
                  <a:lnTo>
                    <a:pt x="70697" y="13845"/>
                  </a:lnTo>
                  <a:lnTo>
                    <a:pt x="58042" y="17063"/>
                  </a:lnTo>
                  <a:lnTo>
                    <a:pt x="45688" y="22315"/>
                  </a:lnTo>
                  <a:lnTo>
                    <a:pt x="34760" y="29124"/>
                  </a:lnTo>
                  <a:lnTo>
                    <a:pt x="25517" y="37240"/>
                  </a:lnTo>
                  <a:lnTo>
                    <a:pt x="17788" y="46641"/>
                  </a:lnTo>
                  <a:lnTo>
                    <a:pt x="11278" y="57214"/>
                  </a:lnTo>
                  <a:lnTo>
                    <a:pt x="6010" y="68749"/>
                  </a:lnTo>
                  <a:lnTo>
                    <a:pt x="2347" y="81022"/>
                  </a:lnTo>
                  <a:lnTo>
                    <a:pt x="358" y="93836"/>
                  </a:lnTo>
                  <a:lnTo>
                    <a:pt x="0" y="107034"/>
                  </a:lnTo>
                  <a:lnTo>
                    <a:pt x="1278" y="120501"/>
                  </a:lnTo>
                  <a:lnTo>
                    <a:pt x="4028" y="134143"/>
                  </a:lnTo>
                  <a:lnTo>
                    <a:pt x="7976" y="147574"/>
                  </a:lnTo>
                  <a:lnTo>
                    <a:pt x="12835" y="160140"/>
                  </a:lnTo>
                  <a:lnTo>
                    <a:pt x="18362" y="171559"/>
                  </a:lnTo>
                  <a:lnTo>
                    <a:pt x="24529" y="182040"/>
                  </a:lnTo>
                  <a:lnTo>
                    <a:pt x="31499" y="192081"/>
                  </a:lnTo>
                  <a:lnTo>
                    <a:pt x="39295" y="202020"/>
                  </a:lnTo>
                  <a:lnTo>
                    <a:pt x="47650" y="211851"/>
                  </a:lnTo>
                  <a:lnTo>
                    <a:pt x="56104" y="221312"/>
                  </a:lnTo>
                  <a:lnTo>
                    <a:pt x="64392" y="230270"/>
                  </a:lnTo>
                  <a:lnTo>
                    <a:pt x="72753" y="238575"/>
                  </a:lnTo>
                  <a:lnTo>
                    <a:pt x="81813" y="246000"/>
                  </a:lnTo>
                  <a:lnTo>
                    <a:pt x="91874" y="252500"/>
                  </a:lnTo>
                  <a:lnTo>
                    <a:pt x="102920" y="257863"/>
                  </a:lnTo>
                  <a:lnTo>
                    <a:pt x="114792" y="261643"/>
                  </a:lnTo>
                  <a:lnTo>
                    <a:pt x="127302" y="263735"/>
                  </a:lnTo>
                  <a:lnTo>
                    <a:pt x="140279" y="264175"/>
                  </a:lnTo>
                  <a:lnTo>
                    <a:pt x="153589" y="262958"/>
                  </a:lnTo>
                  <a:lnTo>
                    <a:pt x="167122" y="260247"/>
                  </a:lnTo>
                  <a:lnTo>
                    <a:pt x="180479" y="256157"/>
                  </a:lnTo>
                  <a:lnTo>
                    <a:pt x="192994" y="250672"/>
                  </a:lnTo>
                  <a:lnTo>
                    <a:pt x="204369" y="243910"/>
                  </a:lnTo>
                  <a:lnTo>
                    <a:pt x="214482" y="236101"/>
                  </a:lnTo>
                  <a:lnTo>
                    <a:pt x="223210" y="227489"/>
                  </a:lnTo>
                  <a:lnTo>
                    <a:pt x="230632" y="218280"/>
                  </a:lnTo>
                  <a:lnTo>
                    <a:pt x="236805" y="208318"/>
                  </a:lnTo>
                  <a:lnTo>
                    <a:pt x="241669" y="197113"/>
                  </a:lnTo>
                  <a:lnTo>
                    <a:pt x="245311" y="184502"/>
                  </a:lnTo>
                  <a:lnTo>
                    <a:pt x="247777" y="170779"/>
                  </a:lnTo>
                  <a:lnTo>
                    <a:pt x="248992" y="156496"/>
                  </a:lnTo>
                  <a:lnTo>
                    <a:pt x="249022" y="142040"/>
                  </a:lnTo>
                  <a:lnTo>
                    <a:pt x="247739" y="127759"/>
                  </a:lnTo>
                  <a:lnTo>
                    <a:pt x="244750" y="114023"/>
                  </a:lnTo>
                  <a:lnTo>
                    <a:pt x="240015" y="100974"/>
                  </a:lnTo>
                  <a:lnTo>
                    <a:pt x="234413" y="88568"/>
                  </a:lnTo>
                  <a:lnTo>
                    <a:pt x="229494" y="76690"/>
                  </a:lnTo>
                  <a:lnTo>
                    <a:pt x="226058" y="65221"/>
                  </a:lnTo>
                  <a:lnTo>
                    <a:pt x="223246" y="54382"/>
                  </a:lnTo>
                  <a:lnTo>
                    <a:pt x="219005" y="44700"/>
                  </a:lnTo>
                  <a:lnTo>
                    <a:pt x="212258" y="36372"/>
                  </a:lnTo>
                  <a:lnTo>
                    <a:pt x="203076" y="29288"/>
                  </a:lnTo>
                  <a:lnTo>
                    <a:pt x="192140" y="23214"/>
                  </a:lnTo>
                  <a:lnTo>
                    <a:pt x="180070" y="17908"/>
                  </a:lnTo>
                  <a:lnTo>
                    <a:pt x="167288" y="13326"/>
                  </a:lnTo>
                  <a:lnTo>
                    <a:pt x="154057" y="9613"/>
                  </a:lnTo>
                  <a:lnTo>
                    <a:pt x="140560" y="6778"/>
                  </a:lnTo>
                  <a:lnTo>
                    <a:pt x="127507" y="4699"/>
                  </a:lnTo>
                  <a:lnTo>
                    <a:pt x="114869" y="2994"/>
                  </a:lnTo>
                  <a:lnTo>
                    <a:pt x="101538" y="1514"/>
                  </a:lnTo>
                  <a:lnTo>
                    <a:pt x="85392" y="0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2888010" y="2787558"/>
              <a:ext cx="213348" cy="403462"/>
            </a:xfrm>
            <a:custGeom>
              <a:avLst/>
              <a:gdLst/>
              <a:ahLst/>
              <a:cxnLst/>
              <a:rect l="0" t="0" r="0" b="0"/>
              <a:pathLst>
                <a:path w="213348" h="403462">
                  <a:moveTo>
                    <a:pt x="28383" y="65664"/>
                  </a:moveTo>
                  <a:lnTo>
                    <a:pt x="16984" y="68799"/>
                  </a:lnTo>
                  <a:lnTo>
                    <a:pt x="9055" y="73502"/>
                  </a:lnTo>
                  <a:lnTo>
                    <a:pt x="3940" y="80291"/>
                  </a:lnTo>
                  <a:lnTo>
                    <a:pt x="1078" y="88911"/>
                  </a:lnTo>
                  <a:lnTo>
                    <a:pt x="0" y="99025"/>
                  </a:lnTo>
                  <a:lnTo>
                    <a:pt x="276" y="110284"/>
                  </a:lnTo>
                  <a:lnTo>
                    <a:pt x="1543" y="122220"/>
                  </a:lnTo>
                  <a:lnTo>
                    <a:pt x="3513" y="134284"/>
                  </a:lnTo>
                  <a:lnTo>
                    <a:pt x="5975" y="146175"/>
                  </a:lnTo>
                  <a:lnTo>
                    <a:pt x="8775" y="158122"/>
                  </a:lnTo>
                  <a:lnTo>
                    <a:pt x="11807" y="170748"/>
                  </a:lnTo>
                  <a:lnTo>
                    <a:pt x="14995" y="184350"/>
                  </a:lnTo>
                  <a:lnTo>
                    <a:pt x="18289" y="198589"/>
                  </a:lnTo>
                  <a:lnTo>
                    <a:pt x="21655" y="212695"/>
                  </a:lnTo>
                  <a:lnTo>
                    <a:pt x="25068" y="226239"/>
                  </a:lnTo>
                  <a:lnTo>
                    <a:pt x="28513" y="239775"/>
                  </a:lnTo>
                  <a:lnTo>
                    <a:pt x="31979" y="254601"/>
                  </a:lnTo>
                  <a:lnTo>
                    <a:pt x="35456" y="271344"/>
                  </a:lnTo>
                  <a:lnTo>
                    <a:pt x="38773" y="289506"/>
                  </a:lnTo>
                  <a:lnTo>
                    <a:pt x="41622" y="307861"/>
                  </a:lnTo>
                  <a:lnTo>
                    <a:pt x="43874" y="325659"/>
                  </a:lnTo>
                  <a:lnTo>
                    <a:pt x="45725" y="342829"/>
                  </a:lnTo>
                  <a:lnTo>
                    <a:pt x="47582" y="359717"/>
                  </a:lnTo>
                  <a:lnTo>
                    <a:pt x="49678" y="376549"/>
                  </a:lnTo>
                  <a:lnTo>
                    <a:pt x="51731" y="391924"/>
                  </a:lnTo>
                  <a:lnTo>
                    <a:pt x="52578" y="401552"/>
                  </a:lnTo>
                  <a:lnTo>
                    <a:pt x="51638" y="403461"/>
                  </a:lnTo>
                  <a:lnTo>
                    <a:pt x="49707" y="400376"/>
                  </a:lnTo>
                  <a:lnTo>
                    <a:pt x="47243" y="393913"/>
                  </a:lnTo>
                  <a:lnTo>
                    <a:pt x="44443" y="384316"/>
                  </a:lnTo>
                  <a:lnTo>
                    <a:pt x="41417" y="371861"/>
                  </a:lnTo>
                  <a:lnTo>
                    <a:pt x="38236" y="357036"/>
                  </a:lnTo>
                  <a:lnTo>
                    <a:pt x="34949" y="340384"/>
                  </a:lnTo>
                  <a:lnTo>
                    <a:pt x="31589" y="322389"/>
                  </a:lnTo>
                  <a:lnTo>
                    <a:pt x="28180" y="303435"/>
                  </a:lnTo>
                  <a:lnTo>
                    <a:pt x="24738" y="283810"/>
                  </a:lnTo>
                  <a:lnTo>
                    <a:pt x="21278" y="263728"/>
                  </a:lnTo>
                  <a:lnTo>
                    <a:pt x="17972" y="243497"/>
                  </a:lnTo>
                  <a:lnTo>
                    <a:pt x="15131" y="223528"/>
                  </a:lnTo>
                  <a:lnTo>
                    <a:pt x="12892" y="204019"/>
                  </a:lnTo>
                  <a:lnTo>
                    <a:pt x="11390" y="184985"/>
                  </a:lnTo>
                  <a:lnTo>
                    <a:pt x="10832" y="166356"/>
                  </a:lnTo>
                  <a:lnTo>
                    <a:pt x="11249" y="148053"/>
                  </a:lnTo>
                  <a:lnTo>
                    <a:pt x="13004" y="130319"/>
                  </a:lnTo>
                  <a:lnTo>
                    <a:pt x="16843" y="113703"/>
                  </a:lnTo>
                  <a:lnTo>
                    <a:pt x="22975" y="98412"/>
                  </a:lnTo>
                  <a:lnTo>
                    <a:pt x="30839" y="84347"/>
                  </a:lnTo>
                  <a:lnTo>
                    <a:pt x="39411" y="71279"/>
                  </a:lnTo>
                  <a:lnTo>
                    <a:pt x="48023" y="58971"/>
                  </a:lnTo>
                  <a:lnTo>
                    <a:pt x="56394" y="47382"/>
                  </a:lnTo>
                  <a:lnTo>
                    <a:pt x="64460" y="36657"/>
                  </a:lnTo>
                  <a:lnTo>
                    <a:pt x="72260" y="26818"/>
                  </a:lnTo>
                  <a:lnTo>
                    <a:pt x="80175" y="18072"/>
                  </a:lnTo>
                  <a:lnTo>
                    <a:pt x="88875" y="10876"/>
                  </a:lnTo>
                  <a:lnTo>
                    <a:pt x="98662" y="5344"/>
                  </a:lnTo>
                  <a:lnTo>
                    <a:pt x="109340" y="1613"/>
                  </a:lnTo>
                  <a:lnTo>
                    <a:pt x="120426" y="0"/>
                  </a:lnTo>
                  <a:lnTo>
                    <a:pt x="131587" y="476"/>
                  </a:lnTo>
                  <a:lnTo>
                    <a:pt x="142673" y="2896"/>
                  </a:lnTo>
                  <a:lnTo>
                    <a:pt x="153642" y="7178"/>
                  </a:lnTo>
                  <a:lnTo>
                    <a:pt x="164475" y="13097"/>
                  </a:lnTo>
                  <a:lnTo>
                    <a:pt x="174375" y="20493"/>
                  </a:lnTo>
                  <a:lnTo>
                    <a:pt x="181827" y="29351"/>
                  </a:lnTo>
                  <a:lnTo>
                    <a:pt x="186222" y="39530"/>
                  </a:lnTo>
                  <a:lnTo>
                    <a:pt x="188393" y="50787"/>
                  </a:lnTo>
                  <a:lnTo>
                    <a:pt x="190085" y="62867"/>
                  </a:lnTo>
                  <a:lnTo>
                    <a:pt x="192378" y="75548"/>
                  </a:lnTo>
                  <a:lnTo>
                    <a:pt x="195468" y="88656"/>
                  </a:lnTo>
                  <a:lnTo>
                    <a:pt x="199028" y="102061"/>
                  </a:lnTo>
                  <a:lnTo>
                    <a:pt x="202763" y="115671"/>
                  </a:lnTo>
                  <a:lnTo>
                    <a:pt x="206358" y="129421"/>
                  </a:lnTo>
                  <a:lnTo>
                    <a:pt x="209444" y="143266"/>
                  </a:lnTo>
                  <a:lnTo>
                    <a:pt x="211868" y="157164"/>
                  </a:lnTo>
                  <a:lnTo>
                    <a:pt x="213337" y="170770"/>
                  </a:lnTo>
                  <a:lnTo>
                    <a:pt x="213347" y="183453"/>
                  </a:lnTo>
                  <a:lnTo>
                    <a:pt x="211755" y="194941"/>
                  </a:lnTo>
                  <a:lnTo>
                    <a:pt x="208568" y="205129"/>
                  </a:lnTo>
                  <a:lnTo>
                    <a:pt x="203762" y="213908"/>
                  </a:lnTo>
                  <a:lnTo>
                    <a:pt x="197484" y="221365"/>
                  </a:lnTo>
                  <a:lnTo>
                    <a:pt x="189677" y="227560"/>
                  </a:lnTo>
                  <a:lnTo>
                    <a:pt x="180010" y="232439"/>
                  </a:lnTo>
                  <a:lnTo>
                    <a:pt x="168479" y="236092"/>
                  </a:lnTo>
                  <a:lnTo>
                    <a:pt x="155670" y="238565"/>
                  </a:lnTo>
                  <a:lnTo>
                    <a:pt x="142542" y="239784"/>
                  </a:lnTo>
                  <a:lnTo>
                    <a:pt x="129679" y="239832"/>
                  </a:lnTo>
                  <a:lnTo>
                    <a:pt x="117155" y="239061"/>
                  </a:lnTo>
                  <a:lnTo>
                    <a:pt x="103167" y="237938"/>
                  </a:lnTo>
                  <a:lnTo>
                    <a:pt x="83144" y="236366"/>
                  </a:lnTo>
                  <a:lnTo>
                    <a:pt x="49440" y="234120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5" name="Freeform 44"/>
          <p:cNvSpPr/>
          <p:nvPr/>
        </p:nvSpPr>
        <p:spPr>
          <a:xfrm>
            <a:off x="3217042" y="2611067"/>
            <a:ext cx="78378" cy="873866"/>
          </a:xfrm>
          <a:custGeom>
            <a:avLst/>
            <a:gdLst/>
            <a:ahLst/>
            <a:cxnLst/>
            <a:rect l="0" t="0" r="0" b="0"/>
            <a:pathLst>
              <a:path w="78378" h="873866">
                <a:moveTo>
                  <a:pt x="4678" y="0"/>
                </a:moveTo>
                <a:lnTo>
                  <a:pt x="7545" y="8935"/>
                </a:lnTo>
                <a:lnTo>
                  <a:pt x="9687" y="18562"/>
                </a:lnTo>
                <a:lnTo>
                  <a:pt x="11294" y="29845"/>
                </a:lnTo>
                <a:lnTo>
                  <a:pt x="12648" y="42340"/>
                </a:lnTo>
                <a:lnTo>
                  <a:pt x="14144" y="55171"/>
                </a:lnTo>
                <a:lnTo>
                  <a:pt x="15991" y="67799"/>
                </a:lnTo>
                <a:lnTo>
                  <a:pt x="18058" y="80354"/>
                </a:lnTo>
                <a:lnTo>
                  <a:pt x="19990" y="93446"/>
                </a:lnTo>
                <a:lnTo>
                  <a:pt x="21586" y="107402"/>
                </a:lnTo>
                <a:lnTo>
                  <a:pt x="22810" y="122402"/>
                </a:lnTo>
                <a:lnTo>
                  <a:pt x="23706" y="138620"/>
                </a:lnTo>
                <a:lnTo>
                  <a:pt x="24330" y="156013"/>
                </a:lnTo>
                <a:lnTo>
                  <a:pt x="24256" y="174068"/>
                </a:lnTo>
                <a:lnTo>
                  <a:pt x="22617" y="191947"/>
                </a:lnTo>
                <a:lnTo>
                  <a:pt x="19080" y="209202"/>
                </a:lnTo>
                <a:lnTo>
                  <a:pt x="14263" y="226227"/>
                </a:lnTo>
                <a:lnTo>
                  <a:pt x="9414" y="244024"/>
                </a:lnTo>
                <a:lnTo>
                  <a:pt x="5275" y="263113"/>
                </a:lnTo>
                <a:lnTo>
                  <a:pt x="2213" y="283530"/>
                </a:lnTo>
                <a:lnTo>
                  <a:pt x="466" y="305079"/>
                </a:lnTo>
                <a:lnTo>
                  <a:pt x="0" y="327505"/>
                </a:lnTo>
                <a:lnTo>
                  <a:pt x="450" y="350414"/>
                </a:lnTo>
                <a:lnTo>
                  <a:pt x="1269" y="373311"/>
                </a:lnTo>
                <a:lnTo>
                  <a:pt x="2108" y="395915"/>
                </a:lnTo>
                <a:lnTo>
                  <a:pt x="2988" y="417667"/>
                </a:lnTo>
                <a:lnTo>
                  <a:pt x="4184" y="437674"/>
                </a:lnTo>
                <a:lnTo>
                  <a:pt x="5841" y="455625"/>
                </a:lnTo>
                <a:lnTo>
                  <a:pt x="7953" y="472172"/>
                </a:lnTo>
                <a:lnTo>
                  <a:pt x="10450" y="488593"/>
                </a:lnTo>
                <a:lnTo>
                  <a:pt x="13245" y="505653"/>
                </a:lnTo>
                <a:lnTo>
                  <a:pt x="16258" y="523575"/>
                </a:lnTo>
                <a:lnTo>
                  <a:pt x="19426" y="542305"/>
                </a:lnTo>
                <a:lnTo>
                  <a:pt x="22704" y="561679"/>
                </a:lnTo>
                <a:lnTo>
                  <a:pt x="26056" y="581047"/>
                </a:lnTo>
                <a:lnTo>
                  <a:pt x="29460" y="599349"/>
                </a:lnTo>
                <a:lnTo>
                  <a:pt x="32898" y="616102"/>
                </a:lnTo>
                <a:lnTo>
                  <a:pt x="36360" y="631652"/>
                </a:lnTo>
                <a:lnTo>
                  <a:pt x="39837" y="646862"/>
                </a:lnTo>
                <a:lnTo>
                  <a:pt x="43326" y="662282"/>
                </a:lnTo>
                <a:lnTo>
                  <a:pt x="46821" y="677947"/>
                </a:lnTo>
                <a:lnTo>
                  <a:pt x="50320" y="693558"/>
                </a:lnTo>
                <a:lnTo>
                  <a:pt x="53819" y="708921"/>
                </a:lnTo>
                <a:lnTo>
                  <a:pt x="57151" y="723984"/>
                </a:lnTo>
                <a:lnTo>
                  <a:pt x="60010" y="738778"/>
                </a:lnTo>
                <a:lnTo>
                  <a:pt x="62268" y="753357"/>
                </a:lnTo>
                <a:lnTo>
                  <a:pt x="64124" y="767772"/>
                </a:lnTo>
                <a:lnTo>
                  <a:pt x="65985" y="782071"/>
                </a:lnTo>
                <a:lnTo>
                  <a:pt x="68086" y="796278"/>
                </a:lnTo>
                <a:lnTo>
                  <a:pt x="70340" y="810198"/>
                </a:lnTo>
                <a:lnTo>
                  <a:pt x="72636" y="824996"/>
                </a:lnTo>
                <a:lnTo>
                  <a:pt x="75182" y="844208"/>
                </a:lnTo>
                <a:lnTo>
                  <a:pt x="78377" y="873865"/>
                </a:lnTo>
              </a:path>
            </a:pathLst>
          </a:custGeom>
          <a:ln w="38100" cap="flat" cmpd="sng" algn="ctr">
            <a:solidFill>
              <a:srgbClr val="FF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2" name="Group 51"/>
          <p:cNvGrpSpPr/>
          <p:nvPr/>
        </p:nvGrpSpPr>
        <p:grpSpPr>
          <a:xfrm>
            <a:off x="3484932" y="2663709"/>
            <a:ext cx="663297" cy="484312"/>
            <a:chOff x="3484932" y="2663709"/>
            <a:chExt cx="663297" cy="484312"/>
          </a:xfrm>
        </p:grpSpPr>
        <p:sp>
          <p:nvSpPr>
            <p:cNvPr id="46" name="Freeform 45"/>
            <p:cNvSpPr/>
            <p:nvPr/>
          </p:nvSpPr>
          <p:spPr>
            <a:xfrm>
              <a:off x="3484932" y="2663709"/>
              <a:ext cx="42115" cy="473784"/>
            </a:xfrm>
            <a:custGeom>
              <a:avLst/>
              <a:gdLst/>
              <a:ahLst/>
              <a:cxnLst/>
              <a:rect l="0" t="0" r="0" b="0"/>
              <a:pathLst>
                <a:path w="42115" h="473784">
                  <a:moveTo>
                    <a:pt x="42114" y="0"/>
                  </a:moveTo>
                  <a:lnTo>
                    <a:pt x="39247" y="8869"/>
                  </a:lnTo>
                  <a:lnTo>
                    <a:pt x="37106" y="17856"/>
                  </a:lnTo>
                  <a:lnTo>
                    <a:pt x="35503" y="27860"/>
                  </a:lnTo>
                  <a:lnTo>
                    <a:pt x="34322" y="39186"/>
                  </a:lnTo>
                  <a:lnTo>
                    <a:pt x="33473" y="52294"/>
                  </a:lnTo>
                  <a:lnTo>
                    <a:pt x="32862" y="67259"/>
                  </a:lnTo>
                  <a:lnTo>
                    <a:pt x="31929" y="83848"/>
                  </a:lnTo>
                  <a:lnTo>
                    <a:pt x="29699" y="101722"/>
                  </a:lnTo>
                  <a:lnTo>
                    <a:pt x="25760" y="120560"/>
                  </a:lnTo>
                  <a:lnTo>
                    <a:pt x="20671" y="140258"/>
                  </a:lnTo>
                  <a:lnTo>
                    <a:pt x="15638" y="160917"/>
                  </a:lnTo>
                  <a:lnTo>
                    <a:pt x="11371" y="182509"/>
                  </a:lnTo>
                  <a:lnTo>
                    <a:pt x="8053" y="204567"/>
                  </a:lnTo>
                  <a:lnTo>
                    <a:pt x="5603" y="226302"/>
                  </a:lnTo>
                  <a:lnTo>
                    <a:pt x="3851" y="247292"/>
                  </a:lnTo>
                  <a:lnTo>
                    <a:pt x="2624" y="267471"/>
                  </a:lnTo>
                  <a:lnTo>
                    <a:pt x="1778" y="286943"/>
                  </a:lnTo>
                  <a:lnTo>
                    <a:pt x="1199" y="305852"/>
                  </a:lnTo>
                  <a:lnTo>
                    <a:pt x="806" y="324180"/>
                  </a:lnTo>
                  <a:lnTo>
                    <a:pt x="541" y="341735"/>
                  </a:lnTo>
                  <a:lnTo>
                    <a:pt x="367" y="358476"/>
                  </a:lnTo>
                  <a:lnTo>
                    <a:pt x="420" y="374501"/>
                  </a:lnTo>
                  <a:lnTo>
                    <a:pt x="987" y="389957"/>
                  </a:lnTo>
                  <a:lnTo>
                    <a:pt x="2178" y="404972"/>
                  </a:lnTo>
                  <a:lnTo>
                    <a:pt x="3601" y="419254"/>
                  </a:lnTo>
                  <a:lnTo>
                    <a:pt x="4499" y="433597"/>
                  </a:lnTo>
                  <a:lnTo>
                    <a:pt x="3832" y="450383"/>
                  </a:lnTo>
                  <a:lnTo>
                    <a:pt x="0" y="473783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3621803" y="2926922"/>
              <a:ext cx="21058" cy="221099"/>
            </a:xfrm>
            <a:custGeom>
              <a:avLst/>
              <a:gdLst/>
              <a:ahLst/>
              <a:cxnLst/>
              <a:rect l="0" t="0" r="0" b="0"/>
              <a:pathLst>
                <a:path w="21058" h="221099">
                  <a:moveTo>
                    <a:pt x="21057" y="0"/>
                  </a:moveTo>
                  <a:lnTo>
                    <a:pt x="20990" y="11735"/>
                  </a:lnTo>
                  <a:lnTo>
                    <a:pt x="20349" y="22864"/>
                  </a:lnTo>
                  <a:lnTo>
                    <a:pt x="19058" y="34462"/>
                  </a:lnTo>
                  <a:lnTo>
                    <a:pt x="17370" y="46623"/>
                  </a:lnTo>
                  <a:lnTo>
                    <a:pt x="15702" y="59283"/>
                  </a:lnTo>
                  <a:lnTo>
                    <a:pt x="14285" y="72339"/>
                  </a:lnTo>
                  <a:lnTo>
                    <a:pt x="13013" y="85691"/>
                  </a:lnTo>
                  <a:lnTo>
                    <a:pt x="11555" y="99257"/>
                  </a:lnTo>
                  <a:lnTo>
                    <a:pt x="9726" y="112972"/>
                  </a:lnTo>
                  <a:lnTo>
                    <a:pt x="7668" y="126791"/>
                  </a:lnTo>
                  <a:lnTo>
                    <a:pt x="5740" y="140681"/>
                  </a:lnTo>
                  <a:lnTo>
                    <a:pt x="4146" y="154606"/>
                  </a:lnTo>
                  <a:lnTo>
                    <a:pt x="2921" y="168136"/>
                  </a:lnTo>
                  <a:lnTo>
                    <a:pt x="1891" y="181885"/>
                  </a:lnTo>
                  <a:lnTo>
                    <a:pt x="969" y="198178"/>
                  </a:lnTo>
                  <a:lnTo>
                    <a:pt x="0" y="221098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3632331" y="2726880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3716559" y="2874279"/>
              <a:ext cx="105286" cy="252685"/>
            </a:xfrm>
            <a:custGeom>
              <a:avLst/>
              <a:gdLst/>
              <a:ahLst/>
              <a:cxnLst/>
              <a:rect l="0" t="0" r="0" b="0"/>
              <a:pathLst>
                <a:path w="105286" h="252685">
                  <a:moveTo>
                    <a:pt x="0" y="0"/>
                  </a:moveTo>
                  <a:lnTo>
                    <a:pt x="2934" y="11736"/>
                  </a:lnTo>
                  <a:lnTo>
                    <a:pt x="5716" y="22864"/>
                  </a:lnTo>
                  <a:lnTo>
                    <a:pt x="8620" y="34458"/>
                  </a:lnTo>
                  <a:lnTo>
                    <a:pt x="11833" y="46447"/>
                  </a:lnTo>
                  <a:lnTo>
                    <a:pt x="15647" y="58458"/>
                  </a:lnTo>
                  <a:lnTo>
                    <a:pt x="20160" y="70266"/>
                  </a:lnTo>
                  <a:lnTo>
                    <a:pt x="25150" y="81965"/>
                  </a:lnTo>
                  <a:lnTo>
                    <a:pt x="30190" y="93882"/>
                  </a:lnTo>
                  <a:lnTo>
                    <a:pt x="35021" y="106194"/>
                  </a:lnTo>
                  <a:lnTo>
                    <a:pt x="39569" y="118921"/>
                  </a:lnTo>
                  <a:lnTo>
                    <a:pt x="43849" y="132003"/>
                  </a:lnTo>
                  <a:lnTo>
                    <a:pt x="47912" y="145358"/>
                  </a:lnTo>
                  <a:lnTo>
                    <a:pt x="51810" y="158752"/>
                  </a:lnTo>
                  <a:lnTo>
                    <a:pt x="55588" y="171818"/>
                  </a:lnTo>
                  <a:lnTo>
                    <a:pt x="59286" y="184377"/>
                  </a:lnTo>
                  <a:lnTo>
                    <a:pt x="63093" y="196267"/>
                  </a:lnTo>
                  <a:lnTo>
                    <a:pt x="67334" y="207259"/>
                  </a:lnTo>
                  <a:lnTo>
                    <a:pt x="72149" y="217310"/>
                  </a:lnTo>
                  <a:lnTo>
                    <a:pt x="77399" y="226242"/>
                  </a:lnTo>
                  <a:lnTo>
                    <a:pt x="83382" y="234525"/>
                  </a:lnTo>
                  <a:lnTo>
                    <a:pt x="91743" y="242886"/>
                  </a:lnTo>
                  <a:lnTo>
                    <a:pt x="105285" y="252684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3821844" y="2874279"/>
              <a:ext cx="52644" cy="221100"/>
            </a:xfrm>
            <a:custGeom>
              <a:avLst/>
              <a:gdLst/>
              <a:ahLst/>
              <a:cxnLst/>
              <a:rect l="0" t="0" r="0" b="0"/>
              <a:pathLst>
                <a:path w="52644" h="221100">
                  <a:moveTo>
                    <a:pt x="52643" y="0"/>
                  </a:moveTo>
                  <a:lnTo>
                    <a:pt x="49709" y="8869"/>
                  </a:lnTo>
                  <a:lnTo>
                    <a:pt x="46926" y="17856"/>
                  </a:lnTo>
                  <a:lnTo>
                    <a:pt x="44027" y="27846"/>
                  </a:lnTo>
                  <a:lnTo>
                    <a:pt x="40987" y="38654"/>
                  </a:lnTo>
                  <a:lnTo>
                    <a:pt x="37822" y="49817"/>
                  </a:lnTo>
                  <a:lnTo>
                    <a:pt x="34558" y="61027"/>
                  </a:lnTo>
                  <a:lnTo>
                    <a:pt x="31220" y="72312"/>
                  </a:lnTo>
                  <a:lnTo>
                    <a:pt x="27829" y="83945"/>
                  </a:lnTo>
                  <a:lnTo>
                    <a:pt x="24400" y="96059"/>
                  </a:lnTo>
                  <a:lnTo>
                    <a:pt x="20945" y="108482"/>
                  </a:lnTo>
                  <a:lnTo>
                    <a:pt x="17472" y="120828"/>
                  </a:lnTo>
                  <a:lnTo>
                    <a:pt x="13992" y="132880"/>
                  </a:lnTo>
                  <a:lnTo>
                    <a:pt x="10672" y="144754"/>
                  </a:lnTo>
                  <a:lnTo>
                    <a:pt x="7823" y="156793"/>
                  </a:lnTo>
                  <a:lnTo>
                    <a:pt x="5573" y="169171"/>
                  </a:lnTo>
                  <a:lnTo>
                    <a:pt x="3891" y="181309"/>
                  </a:lnTo>
                  <a:lnTo>
                    <a:pt x="2496" y="193154"/>
                  </a:lnTo>
                  <a:lnTo>
                    <a:pt x="1270" y="205749"/>
                  </a:lnTo>
                  <a:lnTo>
                    <a:pt x="0" y="221099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3916601" y="2813475"/>
              <a:ext cx="231628" cy="311119"/>
            </a:xfrm>
            <a:custGeom>
              <a:avLst/>
              <a:gdLst/>
              <a:ahLst/>
              <a:cxnLst/>
              <a:rect l="0" t="0" r="0" b="0"/>
              <a:pathLst>
                <a:path w="231628" h="311119">
                  <a:moveTo>
                    <a:pt x="0" y="187146"/>
                  </a:moveTo>
                  <a:lnTo>
                    <a:pt x="8868" y="184213"/>
                  </a:lnTo>
                  <a:lnTo>
                    <a:pt x="17855" y="181431"/>
                  </a:lnTo>
                  <a:lnTo>
                    <a:pt x="27850" y="178526"/>
                  </a:lnTo>
                  <a:lnTo>
                    <a:pt x="38831" y="175313"/>
                  </a:lnTo>
                  <a:lnTo>
                    <a:pt x="50642" y="171500"/>
                  </a:lnTo>
                  <a:lnTo>
                    <a:pt x="63096" y="166982"/>
                  </a:lnTo>
                  <a:lnTo>
                    <a:pt x="75861" y="161819"/>
                  </a:lnTo>
                  <a:lnTo>
                    <a:pt x="88493" y="156131"/>
                  </a:lnTo>
                  <a:lnTo>
                    <a:pt x="100757" y="150047"/>
                  </a:lnTo>
                  <a:lnTo>
                    <a:pt x="112447" y="143673"/>
                  </a:lnTo>
                  <a:lnTo>
                    <a:pt x="123304" y="137097"/>
                  </a:lnTo>
                  <a:lnTo>
                    <a:pt x="133275" y="130373"/>
                  </a:lnTo>
                  <a:lnTo>
                    <a:pt x="142462" y="123384"/>
                  </a:lnTo>
                  <a:lnTo>
                    <a:pt x="151028" y="115854"/>
                  </a:lnTo>
                  <a:lnTo>
                    <a:pt x="159128" y="107678"/>
                  </a:lnTo>
                  <a:lnTo>
                    <a:pt x="166893" y="99067"/>
                  </a:lnTo>
                  <a:lnTo>
                    <a:pt x="174421" y="90441"/>
                  </a:lnTo>
                  <a:lnTo>
                    <a:pt x="181785" y="82047"/>
                  </a:lnTo>
                  <a:lnTo>
                    <a:pt x="189038" y="73953"/>
                  </a:lnTo>
                  <a:lnTo>
                    <a:pt x="196214" y="66139"/>
                  </a:lnTo>
                  <a:lnTo>
                    <a:pt x="203333" y="58546"/>
                  </a:lnTo>
                  <a:lnTo>
                    <a:pt x="210250" y="50954"/>
                  </a:lnTo>
                  <a:lnTo>
                    <a:pt x="216668" y="43011"/>
                  </a:lnTo>
                  <a:lnTo>
                    <a:pt x="222447" y="34559"/>
                  </a:lnTo>
                  <a:lnTo>
                    <a:pt x="226970" y="25932"/>
                  </a:lnTo>
                  <a:lnTo>
                    <a:pt x="229114" y="17827"/>
                  </a:lnTo>
                  <a:lnTo>
                    <a:pt x="228469" y="10614"/>
                  </a:lnTo>
                  <a:lnTo>
                    <a:pt x="225100" y="4807"/>
                  </a:lnTo>
                  <a:lnTo>
                    <a:pt x="219185" y="1195"/>
                  </a:lnTo>
                  <a:lnTo>
                    <a:pt x="211100" y="0"/>
                  </a:lnTo>
                  <a:lnTo>
                    <a:pt x="201471" y="1133"/>
                  </a:lnTo>
                  <a:lnTo>
                    <a:pt x="191042" y="4469"/>
                  </a:lnTo>
                  <a:lnTo>
                    <a:pt x="180297" y="9700"/>
                  </a:lnTo>
                  <a:lnTo>
                    <a:pt x="169477" y="16105"/>
                  </a:lnTo>
                  <a:lnTo>
                    <a:pt x="158681" y="22694"/>
                  </a:lnTo>
                  <a:lnTo>
                    <a:pt x="147942" y="28900"/>
                  </a:lnTo>
                  <a:lnTo>
                    <a:pt x="137425" y="34876"/>
                  </a:lnTo>
                  <a:lnTo>
                    <a:pt x="127427" y="41262"/>
                  </a:lnTo>
                  <a:lnTo>
                    <a:pt x="118070" y="48422"/>
                  </a:lnTo>
                  <a:lnTo>
                    <a:pt x="109309" y="56726"/>
                  </a:lnTo>
                  <a:lnTo>
                    <a:pt x="101038" y="66677"/>
                  </a:lnTo>
                  <a:lnTo>
                    <a:pt x="93139" y="78373"/>
                  </a:lnTo>
                  <a:lnTo>
                    <a:pt x="85511" y="91282"/>
                  </a:lnTo>
                  <a:lnTo>
                    <a:pt x="78075" y="104470"/>
                  </a:lnTo>
                  <a:lnTo>
                    <a:pt x="70772" y="117379"/>
                  </a:lnTo>
                  <a:lnTo>
                    <a:pt x="63561" y="130145"/>
                  </a:lnTo>
                  <a:lnTo>
                    <a:pt x="56414" y="143388"/>
                  </a:lnTo>
                  <a:lnTo>
                    <a:pt x="49313" y="157446"/>
                  </a:lnTo>
                  <a:lnTo>
                    <a:pt x="42408" y="172346"/>
                  </a:lnTo>
                  <a:lnTo>
                    <a:pt x="35998" y="187966"/>
                  </a:lnTo>
                  <a:lnTo>
                    <a:pt x="30216" y="204140"/>
                  </a:lnTo>
                  <a:lnTo>
                    <a:pt x="25351" y="220392"/>
                  </a:lnTo>
                  <a:lnTo>
                    <a:pt x="21914" y="235990"/>
                  </a:lnTo>
                  <a:lnTo>
                    <a:pt x="20059" y="250582"/>
                  </a:lnTo>
                  <a:lnTo>
                    <a:pt x="19949" y="264004"/>
                  </a:lnTo>
                  <a:lnTo>
                    <a:pt x="21921" y="276107"/>
                  </a:lnTo>
                  <a:lnTo>
                    <a:pt x="25961" y="286939"/>
                  </a:lnTo>
                  <a:lnTo>
                    <a:pt x="32097" y="296214"/>
                  </a:lnTo>
                  <a:lnTo>
                    <a:pt x="40560" y="303250"/>
                  </a:lnTo>
                  <a:lnTo>
                    <a:pt x="51247" y="307873"/>
                  </a:lnTo>
                  <a:lnTo>
                    <a:pt x="63642" y="310351"/>
                  </a:lnTo>
                  <a:lnTo>
                    <a:pt x="77017" y="311118"/>
                  </a:lnTo>
                  <a:lnTo>
                    <a:pt x="90850" y="310597"/>
                  </a:lnTo>
                  <a:lnTo>
                    <a:pt x="104542" y="308979"/>
                  </a:lnTo>
                  <a:lnTo>
                    <a:pt x="117348" y="306232"/>
                  </a:lnTo>
                  <a:lnTo>
                    <a:pt x="128960" y="302431"/>
                  </a:lnTo>
                  <a:lnTo>
                    <a:pt x="139586" y="297916"/>
                  </a:lnTo>
                  <a:lnTo>
                    <a:pt x="149732" y="293193"/>
                  </a:lnTo>
                  <a:lnTo>
                    <a:pt x="159750" y="288573"/>
                  </a:lnTo>
                  <a:lnTo>
                    <a:pt x="169805" y="284166"/>
                  </a:lnTo>
                  <a:lnTo>
                    <a:pt x="179950" y="279980"/>
                  </a:lnTo>
                  <a:lnTo>
                    <a:pt x="190175" y="275989"/>
                  </a:lnTo>
                  <a:lnTo>
                    <a:pt x="200012" y="272495"/>
                  </a:lnTo>
                  <a:lnTo>
                    <a:pt x="209516" y="269893"/>
                  </a:lnTo>
                  <a:lnTo>
                    <a:pt x="219522" y="269071"/>
                  </a:lnTo>
                  <a:lnTo>
                    <a:pt x="231627" y="271374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6" name="Group 55"/>
          <p:cNvGrpSpPr/>
          <p:nvPr/>
        </p:nvGrpSpPr>
        <p:grpSpPr>
          <a:xfrm>
            <a:off x="4236151" y="2516310"/>
            <a:ext cx="175290" cy="607466"/>
            <a:chOff x="4236151" y="2516310"/>
            <a:chExt cx="175290" cy="607466"/>
          </a:xfrm>
        </p:grpSpPr>
        <p:sp>
          <p:nvSpPr>
            <p:cNvPr id="53" name="Freeform 52"/>
            <p:cNvSpPr/>
            <p:nvPr/>
          </p:nvSpPr>
          <p:spPr>
            <a:xfrm>
              <a:off x="4236151" y="2516310"/>
              <a:ext cx="148164" cy="607466"/>
            </a:xfrm>
            <a:custGeom>
              <a:avLst/>
              <a:gdLst/>
              <a:ahLst/>
              <a:cxnLst/>
              <a:rect l="0" t="0" r="0" b="0"/>
              <a:pathLst>
                <a:path w="148164" h="607466">
                  <a:moveTo>
                    <a:pt x="143704" y="400083"/>
                  </a:moveTo>
                  <a:lnTo>
                    <a:pt x="140971" y="391282"/>
                  </a:lnTo>
                  <a:lnTo>
                    <a:pt x="140110" y="382935"/>
                  </a:lnTo>
                  <a:lnTo>
                    <a:pt x="141086" y="374237"/>
                  </a:lnTo>
                  <a:lnTo>
                    <a:pt x="143106" y="365116"/>
                  </a:lnTo>
                  <a:lnTo>
                    <a:pt x="144945" y="355621"/>
                  </a:lnTo>
                  <a:lnTo>
                    <a:pt x="145912" y="345838"/>
                  </a:lnTo>
                  <a:lnTo>
                    <a:pt x="145523" y="336170"/>
                  </a:lnTo>
                  <a:lnTo>
                    <a:pt x="143267" y="327292"/>
                  </a:lnTo>
                  <a:lnTo>
                    <a:pt x="139070" y="319521"/>
                  </a:lnTo>
                  <a:lnTo>
                    <a:pt x="133181" y="313154"/>
                  </a:lnTo>
                  <a:lnTo>
                    <a:pt x="125955" y="308626"/>
                  </a:lnTo>
                  <a:lnTo>
                    <a:pt x="117737" y="305995"/>
                  </a:lnTo>
                  <a:lnTo>
                    <a:pt x="108969" y="305177"/>
                  </a:lnTo>
                  <a:lnTo>
                    <a:pt x="100173" y="306132"/>
                  </a:lnTo>
                  <a:lnTo>
                    <a:pt x="91633" y="308660"/>
                  </a:lnTo>
                  <a:lnTo>
                    <a:pt x="83427" y="312455"/>
                  </a:lnTo>
                  <a:lnTo>
                    <a:pt x="75529" y="317211"/>
                  </a:lnTo>
                  <a:lnTo>
                    <a:pt x="67885" y="322672"/>
                  </a:lnTo>
                  <a:lnTo>
                    <a:pt x="60598" y="328965"/>
                  </a:lnTo>
                  <a:lnTo>
                    <a:pt x="53922" y="336552"/>
                  </a:lnTo>
                  <a:lnTo>
                    <a:pt x="47944" y="345585"/>
                  </a:lnTo>
                  <a:lnTo>
                    <a:pt x="42436" y="355923"/>
                  </a:lnTo>
                  <a:lnTo>
                    <a:pt x="36970" y="367313"/>
                  </a:lnTo>
                  <a:lnTo>
                    <a:pt x="31298" y="379498"/>
                  </a:lnTo>
                  <a:lnTo>
                    <a:pt x="25675" y="392427"/>
                  </a:lnTo>
                  <a:lnTo>
                    <a:pt x="20732" y="406236"/>
                  </a:lnTo>
                  <a:lnTo>
                    <a:pt x="16773" y="420927"/>
                  </a:lnTo>
                  <a:lnTo>
                    <a:pt x="13624" y="436216"/>
                  </a:lnTo>
                  <a:lnTo>
                    <a:pt x="10821" y="451632"/>
                  </a:lnTo>
                  <a:lnTo>
                    <a:pt x="8050" y="466891"/>
                  </a:lnTo>
                  <a:lnTo>
                    <a:pt x="5341" y="481900"/>
                  </a:lnTo>
                  <a:lnTo>
                    <a:pt x="2968" y="496664"/>
                  </a:lnTo>
                  <a:lnTo>
                    <a:pt x="1081" y="511221"/>
                  </a:lnTo>
                  <a:lnTo>
                    <a:pt x="0" y="525454"/>
                  </a:lnTo>
                  <a:lnTo>
                    <a:pt x="263" y="539099"/>
                  </a:lnTo>
                  <a:lnTo>
                    <a:pt x="2040" y="552055"/>
                  </a:lnTo>
                  <a:lnTo>
                    <a:pt x="5185" y="564213"/>
                  </a:lnTo>
                  <a:lnTo>
                    <a:pt x="9431" y="575387"/>
                  </a:lnTo>
                  <a:lnTo>
                    <a:pt x="14515" y="585556"/>
                  </a:lnTo>
                  <a:lnTo>
                    <a:pt x="20537" y="594368"/>
                  </a:lnTo>
                  <a:lnTo>
                    <a:pt x="27935" y="601084"/>
                  </a:lnTo>
                  <a:lnTo>
                    <a:pt x="36823" y="605480"/>
                  </a:lnTo>
                  <a:lnTo>
                    <a:pt x="46554" y="607465"/>
                  </a:lnTo>
                  <a:lnTo>
                    <a:pt x="55938" y="606835"/>
                  </a:lnTo>
                  <a:lnTo>
                    <a:pt x="64323" y="603740"/>
                  </a:lnTo>
                  <a:lnTo>
                    <a:pt x="71747" y="598426"/>
                  </a:lnTo>
                  <a:lnTo>
                    <a:pt x="78649" y="591056"/>
                  </a:lnTo>
                  <a:lnTo>
                    <a:pt x="85360" y="581914"/>
                  </a:lnTo>
                  <a:lnTo>
                    <a:pt x="91884" y="571202"/>
                  </a:lnTo>
                  <a:lnTo>
                    <a:pt x="97981" y="558965"/>
                  </a:lnTo>
                  <a:lnTo>
                    <a:pt x="103529" y="545364"/>
                  </a:lnTo>
                  <a:lnTo>
                    <a:pt x="108393" y="530656"/>
                  </a:lnTo>
                  <a:lnTo>
                    <a:pt x="112355" y="515106"/>
                  </a:lnTo>
                  <a:lnTo>
                    <a:pt x="115386" y="498942"/>
                  </a:lnTo>
                  <a:lnTo>
                    <a:pt x="117608" y="482342"/>
                  </a:lnTo>
                  <a:lnTo>
                    <a:pt x="119189" y="465439"/>
                  </a:lnTo>
                  <a:lnTo>
                    <a:pt x="120302" y="448331"/>
                  </a:lnTo>
                  <a:lnTo>
                    <a:pt x="121408" y="431250"/>
                  </a:lnTo>
                  <a:lnTo>
                    <a:pt x="123225" y="414548"/>
                  </a:lnTo>
                  <a:lnTo>
                    <a:pt x="126074" y="398386"/>
                  </a:lnTo>
                  <a:lnTo>
                    <a:pt x="129617" y="382753"/>
                  </a:lnTo>
                  <a:lnTo>
                    <a:pt x="133073" y="367561"/>
                  </a:lnTo>
                  <a:lnTo>
                    <a:pt x="135986" y="352704"/>
                  </a:lnTo>
                  <a:lnTo>
                    <a:pt x="138244" y="337929"/>
                  </a:lnTo>
                  <a:lnTo>
                    <a:pt x="139908" y="322855"/>
                  </a:lnTo>
                  <a:lnTo>
                    <a:pt x="141101" y="307305"/>
                  </a:lnTo>
                  <a:lnTo>
                    <a:pt x="142105" y="291436"/>
                  </a:lnTo>
                  <a:lnTo>
                    <a:pt x="143327" y="275629"/>
                  </a:lnTo>
                  <a:lnTo>
                    <a:pt x="144962" y="260108"/>
                  </a:lnTo>
                  <a:lnTo>
                    <a:pt x="146708" y="244923"/>
                  </a:lnTo>
                  <a:lnTo>
                    <a:pt x="147888" y="230041"/>
                  </a:lnTo>
                  <a:lnTo>
                    <a:pt x="148163" y="215400"/>
                  </a:lnTo>
                  <a:lnTo>
                    <a:pt x="147684" y="200941"/>
                  </a:lnTo>
                  <a:lnTo>
                    <a:pt x="146898" y="186613"/>
                  </a:lnTo>
                  <a:lnTo>
                    <a:pt x="146105" y="172372"/>
                  </a:lnTo>
                  <a:lnTo>
                    <a:pt x="145268" y="158026"/>
                  </a:lnTo>
                  <a:lnTo>
                    <a:pt x="144108" y="143249"/>
                  </a:lnTo>
                  <a:lnTo>
                    <a:pt x="142484" y="127902"/>
                  </a:lnTo>
                  <a:lnTo>
                    <a:pt x="140563" y="112170"/>
                  </a:lnTo>
                  <a:lnTo>
                    <a:pt x="138727" y="96456"/>
                  </a:lnTo>
                  <a:lnTo>
                    <a:pt x="137195" y="81006"/>
                  </a:lnTo>
                  <a:lnTo>
                    <a:pt x="136012" y="66099"/>
                  </a:lnTo>
                  <a:lnTo>
                    <a:pt x="135015" y="50459"/>
                  </a:lnTo>
                  <a:lnTo>
                    <a:pt x="134119" y="30479"/>
                  </a:lnTo>
                  <a:lnTo>
                    <a:pt x="133175" y="0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4379855" y="2853222"/>
              <a:ext cx="10529" cy="157929"/>
            </a:xfrm>
            <a:custGeom>
              <a:avLst/>
              <a:gdLst/>
              <a:ahLst/>
              <a:cxnLst/>
              <a:rect l="0" t="0" r="0" b="0"/>
              <a:pathLst>
                <a:path w="10529" h="157929">
                  <a:moveTo>
                    <a:pt x="10528" y="0"/>
                  </a:moveTo>
                  <a:lnTo>
                    <a:pt x="7661" y="11735"/>
                  </a:lnTo>
                  <a:lnTo>
                    <a:pt x="5519" y="22865"/>
                  </a:lnTo>
                  <a:lnTo>
                    <a:pt x="3916" y="34467"/>
                  </a:lnTo>
                  <a:lnTo>
                    <a:pt x="2736" y="46801"/>
                  </a:lnTo>
                  <a:lnTo>
                    <a:pt x="1888" y="60110"/>
                  </a:lnTo>
                  <a:lnTo>
                    <a:pt x="1290" y="74405"/>
                  </a:lnTo>
                  <a:lnTo>
                    <a:pt x="875" y="89178"/>
                  </a:lnTo>
                  <a:lnTo>
                    <a:pt x="545" y="105159"/>
                  </a:lnTo>
                  <a:lnTo>
                    <a:pt x="270" y="125988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4379855" y="2884808"/>
              <a:ext cx="31586" cy="231628"/>
            </a:xfrm>
            <a:custGeom>
              <a:avLst/>
              <a:gdLst/>
              <a:ahLst/>
              <a:cxnLst/>
              <a:rect l="0" t="0" r="0" b="0"/>
              <a:pathLst>
                <a:path w="31586" h="231628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4" y="36461"/>
                  </a:lnTo>
                  <a:lnTo>
                    <a:pt x="177" y="50310"/>
                  </a:lnTo>
                  <a:lnTo>
                    <a:pt x="825" y="64638"/>
                  </a:lnTo>
                  <a:lnTo>
                    <a:pt x="2074" y="79112"/>
                  </a:lnTo>
                  <a:lnTo>
                    <a:pt x="3726" y="93735"/>
                  </a:lnTo>
                  <a:lnTo>
                    <a:pt x="5375" y="108759"/>
                  </a:lnTo>
                  <a:lnTo>
                    <a:pt x="6778" y="124302"/>
                  </a:lnTo>
                  <a:lnTo>
                    <a:pt x="7870" y="140179"/>
                  </a:lnTo>
                  <a:lnTo>
                    <a:pt x="8679" y="155998"/>
                  </a:lnTo>
                  <a:lnTo>
                    <a:pt x="9266" y="171512"/>
                  </a:lnTo>
                  <a:lnTo>
                    <a:pt x="10075" y="186066"/>
                  </a:lnTo>
                  <a:lnTo>
                    <a:pt x="12202" y="199943"/>
                  </a:lnTo>
                  <a:lnTo>
                    <a:pt x="18071" y="214360"/>
                  </a:lnTo>
                  <a:lnTo>
                    <a:pt x="31585" y="231627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5" name="Group 64"/>
          <p:cNvGrpSpPr/>
          <p:nvPr/>
        </p:nvGrpSpPr>
        <p:grpSpPr>
          <a:xfrm>
            <a:off x="3885015" y="3126963"/>
            <a:ext cx="915980" cy="631711"/>
            <a:chOff x="3885015" y="3126963"/>
            <a:chExt cx="915980" cy="631711"/>
          </a:xfrm>
        </p:grpSpPr>
        <p:sp>
          <p:nvSpPr>
            <p:cNvPr id="57" name="Freeform 56"/>
            <p:cNvSpPr/>
            <p:nvPr/>
          </p:nvSpPr>
          <p:spPr>
            <a:xfrm>
              <a:off x="3885015" y="3126963"/>
              <a:ext cx="157929" cy="631711"/>
            </a:xfrm>
            <a:custGeom>
              <a:avLst/>
              <a:gdLst/>
              <a:ahLst/>
              <a:cxnLst/>
              <a:rect l="0" t="0" r="0" b="0"/>
              <a:pathLst>
                <a:path w="157929" h="631711">
                  <a:moveTo>
                    <a:pt x="0" y="0"/>
                  </a:moveTo>
                  <a:lnTo>
                    <a:pt x="5733" y="6002"/>
                  </a:lnTo>
                  <a:lnTo>
                    <a:pt x="10018" y="12847"/>
                  </a:lnTo>
                  <a:lnTo>
                    <a:pt x="13229" y="21234"/>
                  </a:lnTo>
                  <a:lnTo>
                    <a:pt x="15763" y="30862"/>
                  </a:lnTo>
                  <a:lnTo>
                    <a:pt x="18108" y="41176"/>
                  </a:lnTo>
                  <a:lnTo>
                    <a:pt x="20556" y="51789"/>
                  </a:lnTo>
                  <a:lnTo>
                    <a:pt x="23210" y="62659"/>
                  </a:lnTo>
                  <a:lnTo>
                    <a:pt x="26075" y="74008"/>
                  </a:lnTo>
                  <a:lnTo>
                    <a:pt x="29118" y="85933"/>
                  </a:lnTo>
                  <a:lnTo>
                    <a:pt x="32298" y="98398"/>
                  </a:lnTo>
                  <a:lnTo>
                    <a:pt x="35579" y="111304"/>
                  </a:lnTo>
                  <a:lnTo>
                    <a:pt x="38931" y="124541"/>
                  </a:lnTo>
                  <a:lnTo>
                    <a:pt x="42334" y="137855"/>
                  </a:lnTo>
                  <a:lnTo>
                    <a:pt x="45771" y="150867"/>
                  </a:lnTo>
                  <a:lnTo>
                    <a:pt x="49232" y="163400"/>
                  </a:lnTo>
                  <a:lnTo>
                    <a:pt x="52708" y="175612"/>
                  </a:lnTo>
                  <a:lnTo>
                    <a:pt x="56196" y="187885"/>
                  </a:lnTo>
                  <a:lnTo>
                    <a:pt x="59687" y="200442"/>
                  </a:lnTo>
                  <a:lnTo>
                    <a:pt x="63013" y="213334"/>
                  </a:lnTo>
                  <a:lnTo>
                    <a:pt x="65869" y="226529"/>
                  </a:lnTo>
                  <a:lnTo>
                    <a:pt x="68125" y="239961"/>
                  </a:lnTo>
                  <a:lnTo>
                    <a:pt x="69979" y="253405"/>
                  </a:lnTo>
                  <a:lnTo>
                    <a:pt x="71838" y="266505"/>
                  </a:lnTo>
                  <a:lnTo>
                    <a:pt x="73943" y="279091"/>
                  </a:lnTo>
                  <a:lnTo>
                    <a:pt x="76359" y="291170"/>
                  </a:lnTo>
                  <a:lnTo>
                    <a:pt x="79060" y="302821"/>
                  </a:lnTo>
                  <a:lnTo>
                    <a:pt x="81992" y="314142"/>
                  </a:lnTo>
                  <a:lnTo>
                    <a:pt x="85096" y="325220"/>
                  </a:lnTo>
                  <a:lnTo>
                    <a:pt x="88325" y="336126"/>
                  </a:lnTo>
                  <a:lnTo>
                    <a:pt x="91643" y="346916"/>
                  </a:lnTo>
                  <a:lnTo>
                    <a:pt x="95023" y="357791"/>
                  </a:lnTo>
                  <a:lnTo>
                    <a:pt x="98445" y="369085"/>
                  </a:lnTo>
                  <a:lnTo>
                    <a:pt x="101895" y="380946"/>
                  </a:lnTo>
                  <a:lnTo>
                    <a:pt x="105365" y="393353"/>
                  </a:lnTo>
                  <a:lnTo>
                    <a:pt x="108848" y="406213"/>
                  </a:lnTo>
                  <a:lnTo>
                    <a:pt x="112340" y="419422"/>
                  </a:lnTo>
                  <a:lnTo>
                    <a:pt x="115837" y="432884"/>
                  </a:lnTo>
                  <a:lnTo>
                    <a:pt x="119339" y="446527"/>
                  </a:lnTo>
                  <a:lnTo>
                    <a:pt x="122843" y="460297"/>
                  </a:lnTo>
                  <a:lnTo>
                    <a:pt x="126349" y="474153"/>
                  </a:lnTo>
                  <a:lnTo>
                    <a:pt x="129856" y="488069"/>
                  </a:lnTo>
                  <a:lnTo>
                    <a:pt x="133360" y="502025"/>
                  </a:lnTo>
                  <a:lnTo>
                    <a:pt x="136696" y="516008"/>
                  </a:lnTo>
                  <a:lnTo>
                    <a:pt x="139556" y="530009"/>
                  </a:lnTo>
                  <a:lnTo>
                    <a:pt x="141816" y="544018"/>
                  </a:lnTo>
                  <a:lnTo>
                    <a:pt x="143673" y="557867"/>
                  </a:lnTo>
                  <a:lnTo>
                    <a:pt x="145534" y="571246"/>
                  </a:lnTo>
                  <a:lnTo>
                    <a:pt x="147636" y="584009"/>
                  </a:lnTo>
                  <a:lnTo>
                    <a:pt x="149889" y="595738"/>
                  </a:lnTo>
                  <a:lnTo>
                    <a:pt x="152186" y="606807"/>
                  </a:lnTo>
                  <a:lnTo>
                    <a:pt x="154732" y="618187"/>
                  </a:lnTo>
                  <a:lnTo>
                    <a:pt x="157928" y="631710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4064000" y="3706031"/>
              <a:ext cx="282639" cy="19129"/>
            </a:xfrm>
            <a:custGeom>
              <a:avLst/>
              <a:gdLst/>
              <a:ahLst/>
              <a:cxnLst/>
              <a:rect l="0" t="0" r="0" b="0"/>
              <a:pathLst>
                <a:path w="282639" h="19129">
                  <a:moveTo>
                    <a:pt x="0" y="0"/>
                  </a:moveTo>
                  <a:lnTo>
                    <a:pt x="8935" y="5733"/>
                  </a:lnTo>
                  <a:lnTo>
                    <a:pt x="18562" y="10017"/>
                  </a:lnTo>
                  <a:lnTo>
                    <a:pt x="29853" y="13223"/>
                  </a:lnTo>
                  <a:lnTo>
                    <a:pt x="42694" y="15584"/>
                  </a:lnTo>
                  <a:lnTo>
                    <a:pt x="56822" y="17282"/>
                  </a:lnTo>
                  <a:lnTo>
                    <a:pt x="71947" y="18472"/>
                  </a:lnTo>
                  <a:lnTo>
                    <a:pt x="87808" y="19128"/>
                  </a:lnTo>
                  <a:lnTo>
                    <a:pt x="104197" y="19048"/>
                  </a:lnTo>
                  <a:lnTo>
                    <a:pt x="120954" y="18186"/>
                  </a:lnTo>
                  <a:lnTo>
                    <a:pt x="137966" y="16795"/>
                  </a:lnTo>
                  <a:lnTo>
                    <a:pt x="155152" y="15323"/>
                  </a:lnTo>
                  <a:lnTo>
                    <a:pt x="172457" y="14039"/>
                  </a:lnTo>
                  <a:lnTo>
                    <a:pt x="189841" y="13026"/>
                  </a:lnTo>
                  <a:lnTo>
                    <a:pt x="207280" y="12271"/>
                  </a:lnTo>
                  <a:lnTo>
                    <a:pt x="224754" y="11728"/>
                  </a:lnTo>
                  <a:lnTo>
                    <a:pt x="242253" y="11347"/>
                  </a:lnTo>
                  <a:lnTo>
                    <a:pt x="259768" y="11083"/>
                  </a:lnTo>
                  <a:lnTo>
                    <a:pt x="277293" y="10903"/>
                  </a:lnTo>
                  <a:lnTo>
                    <a:pt x="282638" y="10866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4519684" y="3724587"/>
              <a:ext cx="281311" cy="34087"/>
            </a:xfrm>
            <a:custGeom>
              <a:avLst/>
              <a:gdLst/>
              <a:ahLst/>
              <a:cxnLst/>
              <a:rect l="0" t="0" r="0" b="0"/>
              <a:pathLst>
                <a:path w="281311" h="34087">
                  <a:moveTo>
                    <a:pt x="0" y="0"/>
                  </a:moveTo>
                  <a:lnTo>
                    <a:pt x="13763" y="656"/>
                  </a:lnTo>
                  <a:lnTo>
                    <a:pt x="30057" y="1237"/>
                  </a:lnTo>
                  <a:lnTo>
                    <a:pt x="45779" y="1814"/>
                  </a:lnTo>
                  <a:lnTo>
                    <a:pt x="61030" y="2740"/>
                  </a:lnTo>
                  <a:lnTo>
                    <a:pt x="75926" y="4185"/>
                  </a:lnTo>
                  <a:lnTo>
                    <a:pt x="90728" y="6139"/>
                  </a:lnTo>
                  <a:lnTo>
                    <a:pt x="105820" y="8524"/>
                  </a:lnTo>
                  <a:lnTo>
                    <a:pt x="121381" y="11234"/>
                  </a:lnTo>
                  <a:lnTo>
                    <a:pt x="137258" y="14019"/>
                  </a:lnTo>
                  <a:lnTo>
                    <a:pt x="153070" y="16502"/>
                  </a:lnTo>
                  <a:lnTo>
                    <a:pt x="168591" y="18505"/>
                  </a:lnTo>
                  <a:lnTo>
                    <a:pt x="183605" y="20187"/>
                  </a:lnTo>
                  <a:lnTo>
                    <a:pt x="197840" y="21931"/>
                  </a:lnTo>
                  <a:lnTo>
                    <a:pt x="211224" y="23954"/>
                  </a:lnTo>
                  <a:lnTo>
                    <a:pt x="223784" y="26154"/>
                  </a:lnTo>
                  <a:lnTo>
                    <a:pt x="236998" y="28410"/>
                  </a:lnTo>
                  <a:lnTo>
                    <a:pt x="254260" y="30922"/>
                  </a:lnTo>
                  <a:lnTo>
                    <a:pt x="281310" y="34086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4306155" y="3727088"/>
              <a:ext cx="1620" cy="1657"/>
            </a:xfrm>
            <a:custGeom>
              <a:avLst/>
              <a:gdLst/>
              <a:ahLst/>
              <a:cxnLst/>
              <a:rect l="0" t="0" r="0" b="0"/>
              <a:pathLst>
                <a:path w="1620" h="1657">
                  <a:moveTo>
                    <a:pt x="0" y="0"/>
                  </a:moveTo>
                  <a:lnTo>
                    <a:pt x="1619" y="1656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3895544" y="3305948"/>
              <a:ext cx="210571" cy="38410"/>
            </a:xfrm>
            <a:custGeom>
              <a:avLst/>
              <a:gdLst/>
              <a:ahLst/>
              <a:cxnLst/>
              <a:rect l="0" t="0" r="0" b="0"/>
              <a:pathLst>
                <a:path w="210571" h="38410">
                  <a:moveTo>
                    <a:pt x="210570" y="0"/>
                  </a:moveTo>
                  <a:lnTo>
                    <a:pt x="198835" y="134"/>
                  </a:lnTo>
                  <a:lnTo>
                    <a:pt x="187706" y="1414"/>
                  </a:lnTo>
                  <a:lnTo>
                    <a:pt x="176112" y="4003"/>
                  </a:lnTo>
                  <a:lnTo>
                    <a:pt x="164123" y="7549"/>
                  </a:lnTo>
                  <a:lnTo>
                    <a:pt x="152112" y="11534"/>
                  </a:lnTo>
                  <a:lnTo>
                    <a:pt x="140305" y="15614"/>
                  </a:lnTo>
                  <a:lnTo>
                    <a:pt x="128606" y="19635"/>
                  </a:lnTo>
                  <a:lnTo>
                    <a:pt x="116689" y="23553"/>
                  </a:lnTo>
                  <a:lnTo>
                    <a:pt x="104376" y="27364"/>
                  </a:lnTo>
                  <a:lnTo>
                    <a:pt x="91649" y="30920"/>
                  </a:lnTo>
                  <a:lnTo>
                    <a:pt x="78567" y="33936"/>
                  </a:lnTo>
                  <a:lnTo>
                    <a:pt x="65221" y="36295"/>
                  </a:lnTo>
                  <a:lnTo>
                    <a:pt x="52096" y="37854"/>
                  </a:lnTo>
                  <a:lnTo>
                    <a:pt x="38672" y="38409"/>
                  </a:lnTo>
                  <a:lnTo>
                    <a:pt x="22650" y="36888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4190342" y="3200663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4011357" y="3390176"/>
              <a:ext cx="31587" cy="10529"/>
            </a:xfrm>
            <a:custGeom>
              <a:avLst/>
              <a:gdLst/>
              <a:ahLst/>
              <a:cxnLst/>
              <a:rect l="0" t="0" r="0" b="0"/>
              <a:pathLst>
                <a:path w="31587" h="10529">
                  <a:moveTo>
                    <a:pt x="0" y="10528"/>
                  </a:moveTo>
                  <a:lnTo>
                    <a:pt x="9359" y="7409"/>
                  </a:lnTo>
                  <a:lnTo>
                    <a:pt x="16768" y="4939"/>
                  </a:lnTo>
                  <a:lnTo>
                    <a:pt x="31586" y="0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4053471" y="3390176"/>
              <a:ext cx="124938" cy="147400"/>
            </a:xfrm>
            <a:custGeom>
              <a:avLst/>
              <a:gdLst/>
              <a:ahLst/>
              <a:cxnLst/>
              <a:rect l="0" t="0" r="0" b="0"/>
              <a:pathLst>
                <a:path w="124938" h="147400">
                  <a:moveTo>
                    <a:pt x="63171" y="0"/>
                  </a:moveTo>
                  <a:lnTo>
                    <a:pt x="71905" y="5868"/>
                  </a:lnTo>
                  <a:lnTo>
                    <a:pt x="79611" y="11432"/>
                  </a:lnTo>
                  <a:lnTo>
                    <a:pt x="87014" y="17236"/>
                  </a:lnTo>
                  <a:lnTo>
                    <a:pt x="94275" y="23489"/>
                  </a:lnTo>
                  <a:lnTo>
                    <a:pt x="101454" y="30467"/>
                  </a:lnTo>
                  <a:lnTo>
                    <a:pt x="108566" y="38249"/>
                  </a:lnTo>
                  <a:lnTo>
                    <a:pt x="115138" y="46750"/>
                  </a:lnTo>
                  <a:lnTo>
                    <a:pt x="120259" y="55829"/>
                  </a:lnTo>
                  <a:lnTo>
                    <a:pt x="123546" y="65338"/>
                  </a:lnTo>
                  <a:lnTo>
                    <a:pt x="124937" y="74993"/>
                  </a:lnTo>
                  <a:lnTo>
                    <a:pt x="124432" y="84394"/>
                  </a:lnTo>
                  <a:lnTo>
                    <a:pt x="122235" y="93340"/>
                  </a:lnTo>
                  <a:lnTo>
                    <a:pt x="118507" y="101650"/>
                  </a:lnTo>
                  <a:lnTo>
                    <a:pt x="113272" y="109086"/>
                  </a:lnTo>
                  <a:lnTo>
                    <a:pt x="106677" y="115606"/>
                  </a:lnTo>
                  <a:lnTo>
                    <a:pt x="98812" y="121325"/>
                  </a:lnTo>
                  <a:lnTo>
                    <a:pt x="89631" y="126408"/>
                  </a:lnTo>
                  <a:lnTo>
                    <a:pt x="79236" y="131011"/>
                  </a:lnTo>
                  <a:lnTo>
                    <a:pt x="67872" y="135119"/>
                  </a:lnTo>
                  <a:lnTo>
                    <a:pt x="54415" y="138945"/>
                  </a:lnTo>
                  <a:lnTo>
                    <a:pt x="34331" y="142827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3" name="Group 72"/>
          <p:cNvGrpSpPr/>
          <p:nvPr/>
        </p:nvGrpSpPr>
        <p:grpSpPr>
          <a:xfrm>
            <a:off x="4211399" y="3369119"/>
            <a:ext cx="850874" cy="357970"/>
            <a:chOff x="4211399" y="3369119"/>
            <a:chExt cx="850874" cy="357970"/>
          </a:xfrm>
        </p:grpSpPr>
        <p:sp>
          <p:nvSpPr>
            <p:cNvPr id="66" name="Freeform 65"/>
            <p:cNvSpPr/>
            <p:nvPr/>
          </p:nvSpPr>
          <p:spPr>
            <a:xfrm>
              <a:off x="4264166" y="3432290"/>
              <a:ext cx="31461" cy="294799"/>
            </a:xfrm>
            <a:custGeom>
              <a:avLst/>
              <a:gdLst/>
              <a:ahLst/>
              <a:cxnLst/>
              <a:rect l="0" t="0" r="0" b="0"/>
              <a:pathLst>
                <a:path w="31461" h="294799">
                  <a:moveTo>
                    <a:pt x="10404" y="0"/>
                  </a:moveTo>
                  <a:lnTo>
                    <a:pt x="7537" y="14601"/>
                  </a:lnTo>
                  <a:lnTo>
                    <a:pt x="5395" y="27872"/>
                  </a:lnTo>
                  <a:lnTo>
                    <a:pt x="3792" y="41073"/>
                  </a:lnTo>
                  <a:lnTo>
                    <a:pt x="2611" y="54415"/>
                  </a:lnTo>
                  <a:lnTo>
                    <a:pt x="1763" y="67924"/>
                  </a:lnTo>
                  <a:lnTo>
                    <a:pt x="1165" y="81578"/>
                  </a:lnTo>
                  <a:lnTo>
                    <a:pt x="751" y="95344"/>
                  </a:lnTo>
                  <a:lnTo>
                    <a:pt x="466" y="109194"/>
                  </a:lnTo>
                  <a:lnTo>
                    <a:pt x="273" y="123102"/>
                  </a:lnTo>
                  <a:lnTo>
                    <a:pt x="142" y="137052"/>
                  </a:lnTo>
                  <a:lnTo>
                    <a:pt x="54" y="151030"/>
                  </a:lnTo>
                  <a:lnTo>
                    <a:pt x="0" y="165023"/>
                  </a:lnTo>
                  <a:lnTo>
                    <a:pt x="133" y="178861"/>
                  </a:lnTo>
                  <a:lnTo>
                    <a:pt x="754" y="192233"/>
                  </a:lnTo>
                  <a:lnTo>
                    <a:pt x="1990" y="205006"/>
                  </a:lnTo>
                  <a:lnTo>
                    <a:pt x="3804" y="217210"/>
                  </a:lnTo>
                  <a:lnTo>
                    <a:pt x="6092" y="228946"/>
                  </a:lnTo>
                  <a:lnTo>
                    <a:pt x="8742" y="240315"/>
                  </a:lnTo>
                  <a:lnTo>
                    <a:pt x="11697" y="251153"/>
                  </a:lnTo>
                  <a:lnTo>
                    <a:pt x="15351" y="262198"/>
                  </a:lnTo>
                  <a:lnTo>
                    <a:pt x="21140" y="275539"/>
                  </a:lnTo>
                  <a:lnTo>
                    <a:pt x="31460" y="294798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4211399" y="3516518"/>
              <a:ext cx="178985" cy="52643"/>
            </a:xfrm>
            <a:custGeom>
              <a:avLst/>
              <a:gdLst/>
              <a:ahLst/>
              <a:cxnLst/>
              <a:rect l="0" t="0" r="0" b="0"/>
              <a:pathLst>
                <a:path w="178985" h="52643">
                  <a:moveTo>
                    <a:pt x="0" y="52642"/>
                  </a:moveTo>
                  <a:lnTo>
                    <a:pt x="8935" y="49708"/>
                  </a:lnTo>
                  <a:lnTo>
                    <a:pt x="18562" y="46926"/>
                  </a:lnTo>
                  <a:lnTo>
                    <a:pt x="29845" y="44027"/>
                  </a:lnTo>
                  <a:lnTo>
                    <a:pt x="42340" y="40986"/>
                  </a:lnTo>
                  <a:lnTo>
                    <a:pt x="55171" y="37821"/>
                  </a:lnTo>
                  <a:lnTo>
                    <a:pt x="67794" y="34557"/>
                  </a:lnTo>
                  <a:lnTo>
                    <a:pt x="80177" y="31219"/>
                  </a:lnTo>
                  <a:lnTo>
                    <a:pt x="92620" y="27828"/>
                  </a:lnTo>
                  <a:lnTo>
                    <a:pt x="105309" y="24399"/>
                  </a:lnTo>
                  <a:lnTo>
                    <a:pt x="118070" y="20903"/>
                  </a:lnTo>
                  <a:lnTo>
                    <a:pt x="131894" y="16820"/>
                  </a:lnTo>
                  <a:lnTo>
                    <a:pt x="150237" y="10672"/>
                  </a:lnTo>
                  <a:lnTo>
                    <a:pt x="178984" y="0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4425351" y="3569160"/>
              <a:ext cx="17676" cy="126343"/>
            </a:xfrm>
            <a:custGeom>
              <a:avLst/>
              <a:gdLst/>
              <a:ahLst/>
              <a:cxnLst/>
              <a:rect l="0" t="0" r="0" b="0"/>
              <a:pathLst>
                <a:path w="17676" h="126343">
                  <a:moveTo>
                    <a:pt x="17675" y="0"/>
                  </a:moveTo>
                  <a:lnTo>
                    <a:pt x="14741" y="8802"/>
                  </a:lnTo>
                  <a:lnTo>
                    <a:pt x="11959" y="17149"/>
                  </a:lnTo>
                  <a:lnTo>
                    <a:pt x="9064" y="25851"/>
                  </a:lnTo>
                  <a:lnTo>
                    <a:pt x="6196" y="35145"/>
                  </a:lnTo>
                  <a:lnTo>
                    <a:pt x="3680" y="45288"/>
                  </a:lnTo>
                  <a:lnTo>
                    <a:pt x="1673" y="56324"/>
                  </a:lnTo>
                  <a:lnTo>
                    <a:pt x="359" y="67920"/>
                  </a:lnTo>
                  <a:lnTo>
                    <a:pt x="0" y="80814"/>
                  </a:lnTo>
                  <a:lnTo>
                    <a:pt x="1683" y="98373"/>
                  </a:lnTo>
                  <a:lnTo>
                    <a:pt x="7146" y="126342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4432497" y="3369119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4480532" y="3483581"/>
              <a:ext cx="236236" cy="243508"/>
            </a:xfrm>
            <a:custGeom>
              <a:avLst/>
              <a:gdLst/>
              <a:ahLst/>
              <a:cxnLst/>
              <a:rect l="0" t="0" r="0" b="0"/>
              <a:pathLst>
                <a:path w="236236" h="243508">
                  <a:moveTo>
                    <a:pt x="4608" y="138222"/>
                  </a:moveTo>
                  <a:lnTo>
                    <a:pt x="1808" y="147023"/>
                  </a:lnTo>
                  <a:lnTo>
                    <a:pt x="306" y="155370"/>
                  </a:lnTo>
                  <a:lnTo>
                    <a:pt x="0" y="164069"/>
                  </a:lnTo>
                  <a:lnTo>
                    <a:pt x="679" y="173189"/>
                  </a:lnTo>
                  <a:lnTo>
                    <a:pt x="2147" y="182685"/>
                  </a:lnTo>
                  <a:lnTo>
                    <a:pt x="4225" y="192454"/>
                  </a:lnTo>
                  <a:lnTo>
                    <a:pt x="7080" y="201604"/>
                  </a:lnTo>
                  <a:lnTo>
                    <a:pt x="11199" y="208536"/>
                  </a:lnTo>
                  <a:lnTo>
                    <a:pt x="16743" y="212547"/>
                  </a:lnTo>
                  <a:lnTo>
                    <a:pt x="23414" y="213438"/>
                  </a:lnTo>
                  <a:lnTo>
                    <a:pt x="30655" y="211076"/>
                  </a:lnTo>
                  <a:lnTo>
                    <a:pt x="38076" y="205748"/>
                  </a:lnTo>
                  <a:lnTo>
                    <a:pt x="45327" y="198157"/>
                  </a:lnTo>
                  <a:lnTo>
                    <a:pt x="52037" y="189184"/>
                  </a:lnTo>
                  <a:lnTo>
                    <a:pt x="58066" y="179461"/>
                  </a:lnTo>
                  <a:lnTo>
                    <a:pt x="63623" y="169347"/>
                  </a:lnTo>
                  <a:lnTo>
                    <a:pt x="69129" y="159033"/>
                  </a:lnTo>
                  <a:lnTo>
                    <a:pt x="74834" y="148608"/>
                  </a:lnTo>
                  <a:lnTo>
                    <a:pt x="80652" y="137793"/>
                  </a:lnTo>
                  <a:lnTo>
                    <a:pt x="86259" y="126000"/>
                  </a:lnTo>
                  <a:lnTo>
                    <a:pt x="91476" y="112987"/>
                  </a:lnTo>
                  <a:lnTo>
                    <a:pt x="96285" y="98991"/>
                  </a:lnTo>
                  <a:lnTo>
                    <a:pt x="100742" y="84522"/>
                  </a:lnTo>
                  <a:lnTo>
                    <a:pt x="104912" y="69968"/>
                  </a:lnTo>
                  <a:lnTo>
                    <a:pt x="108497" y="56600"/>
                  </a:lnTo>
                  <a:lnTo>
                    <a:pt x="110667" y="48020"/>
                  </a:lnTo>
                  <a:lnTo>
                    <a:pt x="111318" y="46438"/>
                  </a:lnTo>
                  <a:lnTo>
                    <a:pt x="111281" y="50089"/>
                  </a:lnTo>
                  <a:lnTo>
                    <a:pt x="111201" y="57224"/>
                  </a:lnTo>
                  <a:lnTo>
                    <a:pt x="111573" y="66669"/>
                  </a:lnTo>
                  <a:lnTo>
                    <a:pt x="112595" y="77639"/>
                  </a:lnTo>
                  <a:lnTo>
                    <a:pt x="114412" y="89295"/>
                  </a:lnTo>
                  <a:lnTo>
                    <a:pt x="117223" y="100679"/>
                  </a:lnTo>
                  <a:lnTo>
                    <a:pt x="121049" y="111275"/>
                  </a:lnTo>
                  <a:lnTo>
                    <a:pt x="126201" y="119885"/>
                  </a:lnTo>
                  <a:lnTo>
                    <a:pt x="132974" y="123722"/>
                  </a:lnTo>
                  <a:lnTo>
                    <a:pt x="140396" y="122007"/>
                  </a:lnTo>
                  <a:lnTo>
                    <a:pt x="147435" y="116969"/>
                  </a:lnTo>
                  <a:lnTo>
                    <a:pt x="154121" y="109846"/>
                  </a:lnTo>
                  <a:lnTo>
                    <a:pt x="160689" y="101043"/>
                  </a:lnTo>
                  <a:lnTo>
                    <a:pt x="167278" y="90845"/>
                  </a:lnTo>
                  <a:lnTo>
                    <a:pt x="173776" y="79549"/>
                  </a:lnTo>
                  <a:lnTo>
                    <a:pt x="179882" y="67431"/>
                  </a:lnTo>
                  <a:lnTo>
                    <a:pt x="185455" y="54723"/>
                  </a:lnTo>
                  <a:lnTo>
                    <a:pt x="190512" y="41764"/>
                  </a:lnTo>
                  <a:lnTo>
                    <a:pt x="195139" y="28990"/>
                  </a:lnTo>
                  <a:lnTo>
                    <a:pt x="199451" y="16651"/>
                  </a:lnTo>
                  <a:lnTo>
                    <a:pt x="204026" y="5906"/>
                  </a:lnTo>
                  <a:lnTo>
                    <a:pt x="209192" y="0"/>
                  </a:lnTo>
                  <a:lnTo>
                    <a:pt x="213643" y="555"/>
                  </a:lnTo>
                  <a:lnTo>
                    <a:pt x="216197" y="5635"/>
                  </a:lnTo>
                  <a:lnTo>
                    <a:pt x="217107" y="13828"/>
                  </a:lnTo>
                  <a:lnTo>
                    <a:pt x="217137" y="24463"/>
                  </a:lnTo>
                  <a:lnTo>
                    <a:pt x="216829" y="37031"/>
                  </a:lnTo>
                  <a:lnTo>
                    <a:pt x="216451" y="51065"/>
                  </a:lnTo>
                  <a:lnTo>
                    <a:pt x="216112" y="66174"/>
                  </a:lnTo>
                  <a:lnTo>
                    <a:pt x="215842" y="82043"/>
                  </a:lnTo>
                  <a:lnTo>
                    <a:pt x="215642" y="98279"/>
                  </a:lnTo>
                  <a:lnTo>
                    <a:pt x="215497" y="114406"/>
                  </a:lnTo>
                  <a:lnTo>
                    <a:pt x="215400" y="130180"/>
                  </a:lnTo>
                  <a:lnTo>
                    <a:pt x="215503" y="145553"/>
                  </a:lnTo>
                  <a:lnTo>
                    <a:pt x="216103" y="160570"/>
                  </a:lnTo>
                  <a:lnTo>
                    <a:pt x="217324" y="175291"/>
                  </a:lnTo>
                  <a:lnTo>
                    <a:pt x="219164" y="189375"/>
                  </a:lnTo>
                  <a:lnTo>
                    <a:pt x="221876" y="203564"/>
                  </a:lnTo>
                  <a:lnTo>
                    <a:pt x="226814" y="220225"/>
                  </a:lnTo>
                  <a:lnTo>
                    <a:pt x="236235" y="243507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4737823" y="3463963"/>
              <a:ext cx="138664" cy="242069"/>
            </a:xfrm>
            <a:custGeom>
              <a:avLst/>
              <a:gdLst/>
              <a:ahLst/>
              <a:cxnLst/>
              <a:rect l="0" t="0" r="0" b="0"/>
              <a:pathLst>
                <a:path w="138664" h="242069">
                  <a:moveTo>
                    <a:pt x="0" y="115726"/>
                  </a:moveTo>
                  <a:lnTo>
                    <a:pt x="6069" y="121459"/>
                  </a:lnTo>
                  <a:lnTo>
                    <a:pt x="13554" y="125743"/>
                  </a:lnTo>
                  <a:lnTo>
                    <a:pt x="23229" y="128940"/>
                  </a:lnTo>
                  <a:lnTo>
                    <a:pt x="34370" y="130955"/>
                  </a:lnTo>
                  <a:lnTo>
                    <a:pt x="45705" y="131356"/>
                  </a:lnTo>
                  <a:lnTo>
                    <a:pt x="56477" y="130045"/>
                  </a:lnTo>
                  <a:lnTo>
                    <a:pt x="66620" y="127223"/>
                  </a:lnTo>
                  <a:lnTo>
                    <a:pt x="76483" y="123198"/>
                  </a:lnTo>
                  <a:lnTo>
                    <a:pt x="86323" y="118268"/>
                  </a:lnTo>
                  <a:lnTo>
                    <a:pt x="95929" y="112520"/>
                  </a:lnTo>
                  <a:lnTo>
                    <a:pt x="104714" y="105840"/>
                  </a:lnTo>
                  <a:lnTo>
                    <a:pt x="112406" y="98237"/>
                  </a:lnTo>
                  <a:lnTo>
                    <a:pt x="119049" y="89844"/>
                  </a:lnTo>
                  <a:lnTo>
                    <a:pt x="124820" y="80833"/>
                  </a:lnTo>
                  <a:lnTo>
                    <a:pt x="129913" y="71362"/>
                  </a:lnTo>
                  <a:lnTo>
                    <a:pt x="134183" y="61561"/>
                  </a:lnTo>
                  <a:lnTo>
                    <a:pt x="137153" y="51529"/>
                  </a:lnTo>
                  <a:lnTo>
                    <a:pt x="138663" y="41347"/>
                  </a:lnTo>
                  <a:lnTo>
                    <a:pt x="138524" y="31391"/>
                  </a:lnTo>
                  <a:lnTo>
                    <a:pt x="136379" y="22311"/>
                  </a:lnTo>
                  <a:lnTo>
                    <a:pt x="132223" y="14401"/>
                  </a:lnTo>
                  <a:lnTo>
                    <a:pt x="126178" y="7938"/>
                  </a:lnTo>
                  <a:lnTo>
                    <a:pt x="118308" y="3345"/>
                  </a:lnTo>
                  <a:lnTo>
                    <a:pt x="108840" y="675"/>
                  </a:lnTo>
                  <a:lnTo>
                    <a:pt x="98419" y="0"/>
                  </a:lnTo>
                  <a:lnTo>
                    <a:pt x="87972" y="1584"/>
                  </a:lnTo>
                  <a:lnTo>
                    <a:pt x="78027" y="5351"/>
                  </a:lnTo>
                  <a:lnTo>
                    <a:pt x="68727" y="10963"/>
                  </a:lnTo>
                  <a:lnTo>
                    <a:pt x="60020" y="18008"/>
                  </a:lnTo>
                  <a:lnTo>
                    <a:pt x="51797" y="26118"/>
                  </a:lnTo>
                  <a:lnTo>
                    <a:pt x="44104" y="35153"/>
                  </a:lnTo>
                  <a:lnTo>
                    <a:pt x="37149" y="45195"/>
                  </a:lnTo>
                  <a:lnTo>
                    <a:pt x="30988" y="56208"/>
                  </a:lnTo>
                  <a:lnTo>
                    <a:pt x="25696" y="68043"/>
                  </a:lnTo>
                  <a:lnTo>
                    <a:pt x="21438" y="80519"/>
                  </a:lnTo>
                  <a:lnTo>
                    <a:pt x="18210" y="93470"/>
                  </a:lnTo>
                  <a:lnTo>
                    <a:pt x="16025" y="106760"/>
                  </a:lnTo>
                  <a:lnTo>
                    <a:pt x="15000" y="120288"/>
                  </a:lnTo>
                  <a:lnTo>
                    <a:pt x="15091" y="133976"/>
                  </a:lnTo>
                  <a:lnTo>
                    <a:pt x="16287" y="147608"/>
                  </a:lnTo>
                  <a:lnTo>
                    <a:pt x="18686" y="160841"/>
                  </a:lnTo>
                  <a:lnTo>
                    <a:pt x="22224" y="173516"/>
                  </a:lnTo>
                  <a:lnTo>
                    <a:pt x="26717" y="185485"/>
                  </a:lnTo>
                  <a:lnTo>
                    <a:pt x="31950" y="196531"/>
                  </a:lnTo>
                  <a:lnTo>
                    <a:pt x="37741" y="206619"/>
                  </a:lnTo>
                  <a:lnTo>
                    <a:pt x="44426" y="215547"/>
                  </a:lnTo>
                  <a:lnTo>
                    <a:pt x="52809" y="222873"/>
                  </a:lnTo>
                  <a:lnTo>
                    <a:pt x="63180" y="228505"/>
                  </a:lnTo>
                  <a:lnTo>
                    <a:pt x="75000" y="232653"/>
                  </a:lnTo>
                  <a:lnTo>
                    <a:pt x="88525" y="236060"/>
                  </a:lnTo>
                  <a:lnTo>
                    <a:pt x="107184" y="239028"/>
                  </a:lnTo>
                  <a:lnTo>
                    <a:pt x="136871" y="242068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4897617" y="3441662"/>
              <a:ext cx="164656" cy="274898"/>
            </a:xfrm>
            <a:custGeom>
              <a:avLst/>
              <a:gdLst/>
              <a:ahLst/>
              <a:cxnLst/>
              <a:rect l="0" t="0" r="0" b="0"/>
              <a:pathLst>
                <a:path w="164656" h="274898">
                  <a:moveTo>
                    <a:pt x="113948" y="32742"/>
                  </a:moveTo>
                  <a:lnTo>
                    <a:pt x="108013" y="24075"/>
                  </a:lnTo>
                  <a:lnTo>
                    <a:pt x="101808" y="17009"/>
                  </a:lnTo>
                  <a:lnTo>
                    <a:pt x="94712" y="10912"/>
                  </a:lnTo>
                  <a:lnTo>
                    <a:pt x="86772" y="5856"/>
                  </a:lnTo>
                  <a:lnTo>
                    <a:pt x="78126" y="2291"/>
                  </a:lnTo>
                  <a:lnTo>
                    <a:pt x="68936" y="343"/>
                  </a:lnTo>
                  <a:lnTo>
                    <a:pt x="59509" y="0"/>
                  </a:lnTo>
                  <a:lnTo>
                    <a:pt x="50268" y="1281"/>
                  </a:lnTo>
                  <a:lnTo>
                    <a:pt x="41428" y="4031"/>
                  </a:lnTo>
                  <a:lnTo>
                    <a:pt x="33020" y="7977"/>
                  </a:lnTo>
                  <a:lnTo>
                    <a:pt x="24987" y="12834"/>
                  </a:lnTo>
                  <a:lnTo>
                    <a:pt x="17263" y="18364"/>
                  </a:lnTo>
                  <a:lnTo>
                    <a:pt x="10261" y="24702"/>
                  </a:lnTo>
                  <a:lnTo>
                    <a:pt x="4842" y="32319"/>
                  </a:lnTo>
                  <a:lnTo>
                    <a:pt x="1356" y="41368"/>
                  </a:lnTo>
                  <a:lnTo>
                    <a:pt x="0" y="51548"/>
                  </a:lnTo>
                  <a:lnTo>
                    <a:pt x="1060" y="62298"/>
                  </a:lnTo>
                  <a:lnTo>
                    <a:pt x="4448" y="73228"/>
                  </a:lnTo>
                  <a:lnTo>
                    <a:pt x="9959" y="83989"/>
                  </a:lnTo>
                  <a:lnTo>
                    <a:pt x="17462" y="94208"/>
                  </a:lnTo>
                  <a:lnTo>
                    <a:pt x="26685" y="103743"/>
                  </a:lnTo>
                  <a:lnTo>
                    <a:pt x="37110" y="112636"/>
                  </a:lnTo>
                  <a:lnTo>
                    <a:pt x="48091" y="121003"/>
                  </a:lnTo>
                  <a:lnTo>
                    <a:pt x="59212" y="128969"/>
                  </a:lnTo>
                  <a:lnTo>
                    <a:pt x="70287" y="136645"/>
                  </a:lnTo>
                  <a:lnTo>
                    <a:pt x="81256" y="144113"/>
                  </a:lnTo>
                  <a:lnTo>
                    <a:pt x="92112" y="151437"/>
                  </a:lnTo>
                  <a:lnTo>
                    <a:pt x="102708" y="158662"/>
                  </a:lnTo>
                  <a:lnTo>
                    <a:pt x="112757" y="165820"/>
                  </a:lnTo>
                  <a:lnTo>
                    <a:pt x="122149" y="172933"/>
                  </a:lnTo>
                  <a:lnTo>
                    <a:pt x="130933" y="180014"/>
                  </a:lnTo>
                  <a:lnTo>
                    <a:pt x="139219" y="187075"/>
                  </a:lnTo>
                  <a:lnTo>
                    <a:pt x="147115" y="194127"/>
                  </a:lnTo>
                  <a:lnTo>
                    <a:pt x="154232" y="201338"/>
                  </a:lnTo>
                  <a:lnTo>
                    <a:pt x="159728" y="209017"/>
                  </a:lnTo>
                  <a:lnTo>
                    <a:pt x="163264" y="217289"/>
                  </a:lnTo>
                  <a:lnTo>
                    <a:pt x="164655" y="225793"/>
                  </a:lnTo>
                  <a:lnTo>
                    <a:pt x="163619" y="233816"/>
                  </a:lnTo>
                  <a:lnTo>
                    <a:pt x="160251" y="240987"/>
                  </a:lnTo>
                  <a:lnTo>
                    <a:pt x="154922" y="247275"/>
                  </a:lnTo>
                  <a:lnTo>
                    <a:pt x="148074" y="252806"/>
                  </a:lnTo>
                  <a:lnTo>
                    <a:pt x="140096" y="257744"/>
                  </a:lnTo>
                  <a:lnTo>
                    <a:pt x="130981" y="262077"/>
                  </a:lnTo>
                  <a:lnTo>
                    <a:pt x="120354" y="265623"/>
                  </a:lnTo>
                  <a:lnTo>
                    <a:pt x="108153" y="268346"/>
                  </a:lnTo>
                  <a:lnTo>
                    <a:pt x="95332" y="270350"/>
                  </a:lnTo>
                  <a:lnTo>
                    <a:pt x="82432" y="271996"/>
                  </a:lnTo>
                  <a:lnTo>
                    <a:pt x="68320" y="273429"/>
                  </a:lnTo>
                  <a:lnTo>
                    <a:pt x="50777" y="274897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5" name="Group 84"/>
          <p:cNvGrpSpPr/>
          <p:nvPr/>
        </p:nvGrpSpPr>
        <p:grpSpPr>
          <a:xfrm>
            <a:off x="4200870" y="3674445"/>
            <a:ext cx="1063379" cy="1547690"/>
            <a:chOff x="4200870" y="3674445"/>
            <a:chExt cx="1063379" cy="1547690"/>
          </a:xfrm>
        </p:grpSpPr>
        <p:sp>
          <p:nvSpPr>
            <p:cNvPr id="74" name="Freeform 73"/>
            <p:cNvSpPr/>
            <p:nvPr/>
          </p:nvSpPr>
          <p:spPr>
            <a:xfrm>
              <a:off x="4295626" y="3698180"/>
              <a:ext cx="347442" cy="39437"/>
            </a:xfrm>
            <a:custGeom>
              <a:avLst/>
              <a:gdLst/>
              <a:ahLst/>
              <a:cxnLst/>
              <a:rect l="0" t="0" r="0" b="0"/>
              <a:pathLst>
                <a:path w="347442" h="39437">
                  <a:moveTo>
                    <a:pt x="0" y="7851"/>
                  </a:moveTo>
                  <a:lnTo>
                    <a:pt x="11669" y="7784"/>
                  </a:lnTo>
                  <a:lnTo>
                    <a:pt x="22157" y="7143"/>
                  </a:lnTo>
                  <a:lnTo>
                    <a:pt x="32464" y="5852"/>
                  </a:lnTo>
                  <a:lnTo>
                    <a:pt x="42938" y="4164"/>
                  </a:lnTo>
                  <a:lnTo>
                    <a:pt x="53930" y="2497"/>
                  </a:lnTo>
                  <a:lnTo>
                    <a:pt x="65577" y="1088"/>
                  </a:lnTo>
                  <a:lnTo>
                    <a:pt x="78004" y="163"/>
                  </a:lnTo>
                  <a:lnTo>
                    <a:pt x="91407" y="0"/>
                  </a:lnTo>
                  <a:lnTo>
                    <a:pt x="105791" y="670"/>
                  </a:lnTo>
                  <a:lnTo>
                    <a:pt x="120857" y="1917"/>
                  </a:lnTo>
                  <a:lnTo>
                    <a:pt x="136116" y="3285"/>
                  </a:lnTo>
                  <a:lnTo>
                    <a:pt x="151266" y="4501"/>
                  </a:lnTo>
                  <a:lnTo>
                    <a:pt x="166200" y="5637"/>
                  </a:lnTo>
                  <a:lnTo>
                    <a:pt x="180913" y="7005"/>
                  </a:lnTo>
                  <a:lnTo>
                    <a:pt x="195436" y="8778"/>
                  </a:lnTo>
                  <a:lnTo>
                    <a:pt x="209647" y="10968"/>
                  </a:lnTo>
                  <a:lnTo>
                    <a:pt x="223276" y="13518"/>
                  </a:lnTo>
                  <a:lnTo>
                    <a:pt x="236229" y="16347"/>
                  </a:lnTo>
                  <a:lnTo>
                    <a:pt x="248727" y="19384"/>
                  </a:lnTo>
                  <a:lnTo>
                    <a:pt x="261192" y="22568"/>
                  </a:lnTo>
                  <a:lnTo>
                    <a:pt x="273870" y="25851"/>
                  </a:lnTo>
                  <a:lnTo>
                    <a:pt x="286607" y="29049"/>
                  </a:lnTo>
                  <a:lnTo>
                    <a:pt x="300408" y="32156"/>
                  </a:lnTo>
                  <a:lnTo>
                    <a:pt x="318726" y="35444"/>
                  </a:lnTo>
                  <a:lnTo>
                    <a:pt x="347441" y="39436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4200870" y="3674445"/>
              <a:ext cx="621183" cy="1389763"/>
            </a:xfrm>
            <a:custGeom>
              <a:avLst/>
              <a:gdLst/>
              <a:ahLst/>
              <a:cxnLst/>
              <a:rect l="0" t="0" r="0" b="0"/>
              <a:pathLst>
                <a:path w="621183" h="1389763">
                  <a:moveTo>
                    <a:pt x="0" y="0"/>
                  </a:moveTo>
                  <a:lnTo>
                    <a:pt x="134" y="11668"/>
                  </a:lnTo>
                  <a:lnTo>
                    <a:pt x="1414" y="22157"/>
                  </a:lnTo>
                  <a:lnTo>
                    <a:pt x="4008" y="32469"/>
                  </a:lnTo>
                  <a:lnTo>
                    <a:pt x="7727" y="43115"/>
                  </a:lnTo>
                  <a:lnTo>
                    <a:pt x="12360" y="54756"/>
                  </a:lnTo>
                  <a:lnTo>
                    <a:pt x="17688" y="67642"/>
                  </a:lnTo>
                  <a:lnTo>
                    <a:pt x="23363" y="81376"/>
                  </a:lnTo>
                  <a:lnTo>
                    <a:pt x="28929" y="95130"/>
                  </a:lnTo>
                  <a:lnTo>
                    <a:pt x="34146" y="108415"/>
                  </a:lnTo>
                  <a:lnTo>
                    <a:pt x="38969" y="121096"/>
                  </a:lnTo>
                  <a:lnTo>
                    <a:pt x="43441" y="133218"/>
                  </a:lnTo>
                  <a:lnTo>
                    <a:pt x="47640" y="144892"/>
                  </a:lnTo>
                  <a:lnTo>
                    <a:pt x="51801" y="156393"/>
                  </a:lnTo>
                  <a:lnTo>
                    <a:pt x="56288" y="168122"/>
                  </a:lnTo>
                  <a:lnTo>
                    <a:pt x="61271" y="180281"/>
                  </a:lnTo>
                  <a:lnTo>
                    <a:pt x="66586" y="192891"/>
                  </a:lnTo>
                  <a:lnTo>
                    <a:pt x="71847" y="205890"/>
                  </a:lnTo>
                  <a:lnTo>
                    <a:pt x="76832" y="219191"/>
                  </a:lnTo>
                  <a:lnTo>
                    <a:pt x="81654" y="232716"/>
                  </a:lnTo>
                  <a:lnTo>
                    <a:pt x="86651" y="246401"/>
                  </a:lnTo>
                  <a:lnTo>
                    <a:pt x="92013" y="260204"/>
                  </a:lnTo>
                  <a:lnTo>
                    <a:pt x="97767" y="274251"/>
                  </a:lnTo>
                  <a:lnTo>
                    <a:pt x="103862" y="288828"/>
                  </a:lnTo>
                  <a:lnTo>
                    <a:pt x="110224" y="304045"/>
                  </a:lnTo>
                  <a:lnTo>
                    <a:pt x="116786" y="319860"/>
                  </a:lnTo>
                  <a:lnTo>
                    <a:pt x="123490" y="336161"/>
                  </a:lnTo>
                  <a:lnTo>
                    <a:pt x="130299" y="352828"/>
                  </a:lnTo>
                  <a:lnTo>
                    <a:pt x="137345" y="369597"/>
                  </a:lnTo>
                  <a:lnTo>
                    <a:pt x="144915" y="386081"/>
                  </a:lnTo>
                  <a:lnTo>
                    <a:pt x="153116" y="402098"/>
                  </a:lnTo>
                  <a:lnTo>
                    <a:pt x="161744" y="417802"/>
                  </a:lnTo>
                  <a:lnTo>
                    <a:pt x="170382" y="433573"/>
                  </a:lnTo>
                  <a:lnTo>
                    <a:pt x="178783" y="449632"/>
                  </a:lnTo>
                  <a:lnTo>
                    <a:pt x="186882" y="466029"/>
                  </a:lnTo>
                  <a:lnTo>
                    <a:pt x="194700" y="482729"/>
                  </a:lnTo>
                  <a:lnTo>
                    <a:pt x="202296" y="499673"/>
                  </a:lnTo>
                  <a:lnTo>
                    <a:pt x="209889" y="516798"/>
                  </a:lnTo>
                  <a:lnTo>
                    <a:pt x="217833" y="534054"/>
                  </a:lnTo>
                  <a:lnTo>
                    <a:pt x="226290" y="551403"/>
                  </a:lnTo>
                  <a:lnTo>
                    <a:pt x="235091" y="568816"/>
                  </a:lnTo>
                  <a:lnTo>
                    <a:pt x="243845" y="586272"/>
                  </a:lnTo>
                  <a:lnTo>
                    <a:pt x="252329" y="603758"/>
                  </a:lnTo>
                  <a:lnTo>
                    <a:pt x="260653" y="621264"/>
                  </a:lnTo>
                  <a:lnTo>
                    <a:pt x="269154" y="638784"/>
                  </a:lnTo>
                  <a:lnTo>
                    <a:pt x="278022" y="656314"/>
                  </a:lnTo>
                  <a:lnTo>
                    <a:pt x="287283" y="673849"/>
                  </a:lnTo>
                  <a:lnTo>
                    <a:pt x="296887" y="691388"/>
                  </a:lnTo>
                  <a:lnTo>
                    <a:pt x="306754" y="708930"/>
                  </a:lnTo>
                  <a:lnTo>
                    <a:pt x="316651" y="726474"/>
                  </a:lnTo>
                  <a:lnTo>
                    <a:pt x="326216" y="744019"/>
                  </a:lnTo>
                  <a:lnTo>
                    <a:pt x="335277" y="761565"/>
                  </a:lnTo>
                  <a:lnTo>
                    <a:pt x="343834" y="779111"/>
                  </a:lnTo>
                  <a:lnTo>
                    <a:pt x="351968" y="796658"/>
                  </a:lnTo>
                  <a:lnTo>
                    <a:pt x="359779" y="814201"/>
                  </a:lnTo>
                  <a:lnTo>
                    <a:pt x="367518" y="831575"/>
                  </a:lnTo>
                  <a:lnTo>
                    <a:pt x="375561" y="848474"/>
                  </a:lnTo>
                  <a:lnTo>
                    <a:pt x="384084" y="864773"/>
                  </a:lnTo>
                  <a:lnTo>
                    <a:pt x="392929" y="880668"/>
                  </a:lnTo>
                  <a:lnTo>
                    <a:pt x="401713" y="896566"/>
                  </a:lnTo>
                  <a:lnTo>
                    <a:pt x="410212" y="912707"/>
                  </a:lnTo>
                  <a:lnTo>
                    <a:pt x="418376" y="928988"/>
                  </a:lnTo>
                  <a:lnTo>
                    <a:pt x="426239" y="945080"/>
                  </a:lnTo>
                  <a:lnTo>
                    <a:pt x="433864" y="960800"/>
                  </a:lnTo>
                  <a:lnTo>
                    <a:pt x="441476" y="976290"/>
                  </a:lnTo>
                  <a:lnTo>
                    <a:pt x="449433" y="991910"/>
                  </a:lnTo>
                  <a:lnTo>
                    <a:pt x="457895" y="1007859"/>
                  </a:lnTo>
                  <a:lnTo>
                    <a:pt x="466528" y="1024011"/>
                  </a:lnTo>
                  <a:lnTo>
                    <a:pt x="474638" y="1040014"/>
                  </a:lnTo>
                  <a:lnTo>
                    <a:pt x="481872" y="1055672"/>
                  </a:lnTo>
                  <a:lnTo>
                    <a:pt x="488372" y="1070949"/>
                  </a:lnTo>
                  <a:lnTo>
                    <a:pt x="494579" y="1085895"/>
                  </a:lnTo>
                  <a:lnTo>
                    <a:pt x="500787" y="1100573"/>
                  </a:lnTo>
                  <a:lnTo>
                    <a:pt x="506957" y="1114887"/>
                  </a:lnTo>
                  <a:lnTo>
                    <a:pt x="512808" y="1128586"/>
                  </a:lnTo>
                  <a:lnTo>
                    <a:pt x="518197" y="1141582"/>
                  </a:lnTo>
                  <a:lnTo>
                    <a:pt x="523291" y="1153938"/>
                  </a:lnTo>
                  <a:lnTo>
                    <a:pt x="528473" y="1165775"/>
                  </a:lnTo>
                  <a:lnTo>
                    <a:pt x="533953" y="1177222"/>
                  </a:lnTo>
                  <a:lnTo>
                    <a:pt x="539618" y="1188386"/>
                  </a:lnTo>
                  <a:lnTo>
                    <a:pt x="545120" y="1199348"/>
                  </a:lnTo>
                  <a:lnTo>
                    <a:pt x="550267" y="1210172"/>
                  </a:lnTo>
                  <a:lnTo>
                    <a:pt x="555028" y="1220899"/>
                  </a:lnTo>
                  <a:lnTo>
                    <a:pt x="559453" y="1231562"/>
                  </a:lnTo>
                  <a:lnTo>
                    <a:pt x="563612" y="1242181"/>
                  </a:lnTo>
                  <a:lnTo>
                    <a:pt x="567575" y="1252770"/>
                  </a:lnTo>
                  <a:lnTo>
                    <a:pt x="571396" y="1263339"/>
                  </a:lnTo>
                  <a:lnTo>
                    <a:pt x="575123" y="1273894"/>
                  </a:lnTo>
                  <a:lnTo>
                    <a:pt x="578949" y="1284441"/>
                  </a:lnTo>
                  <a:lnTo>
                    <a:pt x="583204" y="1294981"/>
                  </a:lnTo>
                  <a:lnTo>
                    <a:pt x="588028" y="1305518"/>
                  </a:lnTo>
                  <a:lnTo>
                    <a:pt x="593234" y="1316051"/>
                  </a:lnTo>
                  <a:lnTo>
                    <a:pt x="598421" y="1326583"/>
                  </a:lnTo>
                  <a:lnTo>
                    <a:pt x="603349" y="1337106"/>
                  </a:lnTo>
                  <a:lnTo>
                    <a:pt x="607807" y="1347355"/>
                  </a:lnTo>
                  <a:lnTo>
                    <a:pt x="611969" y="1357933"/>
                  </a:lnTo>
                  <a:lnTo>
                    <a:pt x="616201" y="1370885"/>
                  </a:lnTo>
                  <a:lnTo>
                    <a:pt x="621182" y="1389762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4277528" y="3769941"/>
              <a:ext cx="254106" cy="283531"/>
            </a:xfrm>
            <a:custGeom>
              <a:avLst/>
              <a:gdLst/>
              <a:ahLst/>
              <a:cxnLst/>
              <a:rect l="0" t="0" r="0" b="0"/>
              <a:pathLst>
                <a:path w="254106" h="283531">
                  <a:moveTo>
                    <a:pt x="207612" y="167717"/>
                  </a:moveTo>
                  <a:lnTo>
                    <a:pt x="201745" y="161849"/>
                  </a:lnTo>
                  <a:lnTo>
                    <a:pt x="196180" y="156284"/>
                  </a:lnTo>
                  <a:lnTo>
                    <a:pt x="190372" y="150486"/>
                  </a:lnTo>
                  <a:lnTo>
                    <a:pt x="183945" y="144405"/>
                  </a:lnTo>
                  <a:lnTo>
                    <a:pt x="176318" y="138075"/>
                  </a:lnTo>
                  <a:lnTo>
                    <a:pt x="167279" y="131556"/>
                  </a:lnTo>
                  <a:lnTo>
                    <a:pt x="156779" y="125225"/>
                  </a:lnTo>
                  <a:lnTo>
                    <a:pt x="144755" y="119740"/>
                  </a:lnTo>
                  <a:lnTo>
                    <a:pt x="131342" y="115393"/>
                  </a:lnTo>
                  <a:lnTo>
                    <a:pt x="117116" y="112308"/>
                  </a:lnTo>
                  <a:lnTo>
                    <a:pt x="102962" y="110603"/>
                  </a:lnTo>
                  <a:lnTo>
                    <a:pt x="89375" y="110204"/>
                  </a:lnTo>
                  <a:lnTo>
                    <a:pt x="76476" y="111053"/>
                  </a:lnTo>
                  <a:lnTo>
                    <a:pt x="64199" y="113211"/>
                  </a:lnTo>
                  <a:lnTo>
                    <a:pt x="52427" y="116584"/>
                  </a:lnTo>
                  <a:lnTo>
                    <a:pt x="41199" y="120966"/>
                  </a:lnTo>
                  <a:lnTo>
                    <a:pt x="30716" y="126123"/>
                  </a:lnTo>
                  <a:lnTo>
                    <a:pt x="21043" y="131858"/>
                  </a:lnTo>
                  <a:lnTo>
                    <a:pt x="12579" y="138335"/>
                  </a:lnTo>
                  <a:lnTo>
                    <a:pt x="6104" y="146047"/>
                  </a:lnTo>
                  <a:lnTo>
                    <a:pt x="1873" y="155149"/>
                  </a:lnTo>
                  <a:lnTo>
                    <a:pt x="0" y="165025"/>
                  </a:lnTo>
                  <a:lnTo>
                    <a:pt x="705" y="174507"/>
                  </a:lnTo>
                  <a:lnTo>
                    <a:pt x="3852" y="182949"/>
                  </a:lnTo>
                  <a:lnTo>
                    <a:pt x="9200" y="190073"/>
                  </a:lnTo>
                  <a:lnTo>
                    <a:pt x="16594" y="195707"/>
                  </a:lnTo>
                  <a:lnTo>
                    <a:pt x="25746" y="199931"/>
                  </a:lnTo>
                  <a:lnTo>
                    <a:pt x="36295" y="202819"/>
                  </a:lnTo>
                  <a:lnTo>
                    <a:pt x="47891" y="204331"/>
                  </a:lnTo>
                  <a:lnTo>
                    <a:pt x="60242" y="204577"/>
                  </a:lnTo>
                  <a:lnTo>
                    <a:pt x="73128" y="203781"/>
                  </a:lnTo>
                  <a:lnTo>
                    <a:pt x="86384" y="202186"/>
                  </a:lnTo>
                  <a:lnTo>
                    <a:pt x="99889" y="200004"/>
                  </a:lnTo>
                  <a:lnTo>
                    <a:pt x="113399" y="197405"/>
                  </a:lnTo>
                  <a:lnTo>
                    <a:pt x="126550" y="194516"/>
                  </a:lnTo>
                  <a:lnTo>
                    <a:pt x="139175" y="191422"/>
                  </a:lnTo>
                  <a:lnTo>
                    <a:pt x="151280" y="188022"/>
                  </a:lnTo>
                  <a:lnTo>
                    <a:pt x="162950" y="184054"/>
                  </a:lnTo>
                  <a:lnTo>
                    <a:pt x="174280" y="179419"/>
                  </a:lnTo>
                  <a:lnTo>
                    <a:pt x="185195" y="174169"/>
                  </a:lnTo>
                  <a:lnTo>
                    <a:pt x="195459" y="168420"/>
                  </a:lnTo>
                  <a:lnTo>
                    <a:pt x="204990" y="162288"/>
                  </a:lnTo>
                  <a:lnTo>
                    <a:pt x="213697" y="155713"/>
                  </a:lnTo>
                  <a:lnTo>
                    <a:pt x="221400" y="148467"/>
                  </a:lnTo>
                  <a:lnTo>
                    <a:pt x="228090" y="140482"/>
                  </a:lnTo>
                  <a:lnTo>
                    <a:pt x="233583" y="131832"/>
                  </a:lnTo>
                  <a:lnTo>
                    <a:pt x="237449" y="122646"/>
                  </a:lnTo>
                  <a:lnTo>
                    <a:pt x="239601" y="113059"/>
                  </a:lnTo>
                  <a:lnTo>
                    <a:pt x="240080" y="103180"/>
                  </a:lnTo>
                  <a:lnTo>
                    <a:pt x="238889" y="93096"/>
                  </a:lnTo>
                  <a:lnTo>
                    <a:pt x="236200" y="82874"/>
                  </a:lnTo>
                  <a:lnTo>
                    <a:pt x="232295" y="72722"/>
                  </a:lnTo>
                  <a:lnTo>
                    <a:pt x="227466" y="62979"/>
                  </a:lnTo>
                  <a:lnTo>
                    <a:pt x="221958" y="53796"/>
                  </a:lnTo>
                  <a:lnTo>
                    <a:pt x="215805" y="45155"/>
                  </a:lnTo>
                  <a:lnTo>
                    <a:pt x="208844" y="36964"/>
                  </a:lnTo>
                  <a:lnTo>
                    <a:pt x="201049" y="29119"/>
                  </a:lnTo>
                  <a:lnTo>
                    <a:pt x="192526" y="21527"/>
                  </a:lnTo>
                  <a:lnTo>
                    <a:pt x="183426" y="14116"/>
                  </a:lnTo>
                  <a:lnTo>
                    <a:pt x="173967" y="6878"/>
                  </a:lnTo>
                  <a:lnTo>
                    <a:pt x="166733" y="1489"/>
                  </a:lnTo>
                  <a:lnTo>
                    <a:pt x="164624" y="0"/>
                  </a:lnTo>
                  <a:lnTo>
                    <a:pt x="166305" y="1629"/>
                  </a:lnTo>
                  <a:lnTo>
                    <a:pt x="170224" y="5269"/>
                  </a:lnTo>
                  <a:lnTo>
                    <a:pt x="175421" y="10157"/>
                  </a:lnTo>
                  <a:lnTo>
                    <a:pt x="181354" y="15820"/>
                  </a:lnTo>
                  <a:lnTo>
                    <a:pt x="187880" y="21967"/>
                  </a:lnTo>
                  <a:lnTo>
                    <a:pt x="195135" y="28420"/>
                  </a:lnTo>
                  <a:lnTo>
                    <a:pt x="203143" y="35075"/>
                  </a:lnTo>
                  <a:lnTo>
                    <a:pt x="211649" y="42024"/>
                  </a:lnTo>
                  <a:lnTo>
                    <a:pt x="220209" y="49532"/>
                  </a:lnTo>
                  <a:lnTo>
                    <a:pt x="228552" y="57704"/>
                  </a:lnTo>
                  <a:lnTo>
                    <a:pt x="236273" y="66652"/>
                  </a:lnTo>
                  <a:lnTo>
                    <a:pt x="242773" y="76569"/>
                  </a:lnTo>
                  <a:lnTo>
                    <a:pt x="247840" y="87462"/>
                  </a:lnTo>
                  <a:lnTo>
                    <a:pt x="251427" y="99032"/>
                  </a:lnTo>
                  <a:lnTo>
                    <a:pt x="253475" y="110790"/>
                  </a:lnTo>
                  <a:lnTo>
                    <a:pt x="254105" y="122432"/>
                  </a:lnTo>
                  <a:lnTo>
                    <a:pt x="253243" y="133688"/>
                  </a:lnTo>
                  <a:lnTo>
                    <a:pt x="250545" y="144247"/>
                  </a:lnTo>
                  <a:lnTo>
                    <a:pt x="245990" y="154014"/>
                  </a:lnTo>
                  <a:lnTo>
                    <a:pt x="239832" y="163063"/>
                  </a:lnTo>
                  <a:lnTo>
                    <a:pt x="232411" y="171536"/>
                  </a:lnTo>
                  <a:lnTo>
                    <a:pt x="224055" y="179573"/>
                  </a:lnTo>
                  <a:lnTo>
                    <a:pt x="215193" y="187296"/>
                  </a:lnTo>
                  <a:lnTo>
                    <a:pt x="206332" y="194796"/>
                  </a:lnTo>
                  <a:lnTo>
                    <a:pt x="197747" y="202141"/>
                  </a:lnTo>
                  <a:lnTo>
                    <a:pt x="189510" y="209381"/>
                  </a:lnTo>
                  <a:lnTo>
                    <a:pt x="181592" y="216548"/>
                  </a:lnTo>
                  <a:lnTo>
                    <a:pt x="173930" y="223667"/>
                  </a:lnTo>
                  <a:lnTo>
                    <a:pt x="166460" y="230753"/>
                  </a:lnTo>
                  <a:lnTo>
                    <a:pt x="159131" y="237817"/>
                  </a:lnTo>
                  <a:lnTo>
                    <a:pt x="151900" y="244861"/>
                  </a:lnTo>
                  <a:lnTo>
                    <a:pt x="144654" y="251780"/>
                  </a:lnTo>
                  <a:lnTo>
                    <a:pt x="136288" y="259147"/>
                  </a:lnTo>
                  <a:lnTo>
                    <a:pt x="123830" y="268727"/>
                  </a:lnTo>
                  <a:lnTo>
                    <a:pt x="102327" y="283530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4447392" y="3990300"/>
              <a:ext cx="136335" cy="242156"/>
            </a:xfrm>
            <a:custGeom>
              <a:avLst/>
              <a:gdLst/>
              <a:ahLst/>
              <a:cxnLst/>
              <a:rect l="0" t="0" r="0" b="0"/>
              <a:pathLst>
                <a:path w="136335" h="242156">
                  <a:moveTo>
                    <a:pt x="69333" y="0"/>
                  </a:moveTo>
                  <a:lnTo>
                    <a:pt x="63465" y="8801"/>
                  </a:lnTo>
                  <a:lnTo>
                    <a:pt x="57901" y="17148"/>
                  </a:lnTo>
                  <a:lnTo>
                    <a:pt x="52102" y="25842"/>
                  </a:lnTo>
                  <a:lnTo>
                    <a:pt x="46021" y="34791"/>
                  </a:lnTo>
                  <a:lnTo>
                    <a:pt x="39691" y="43637"/>
                  </a:lnTo>
                  <a:lnTo>
                    <a:pt x="33163" y="52176"/>
                  </a:lnTo>
                  <a:lnTo>
                    <a:pt x="26488" y="60364"/>
                  </a:lnTo>
                  <a:lnTo>
                    <a:pt x="19705" y="68242"/>
                  </a:lnTo>
                  <a:lnTo>
                    <a:pt x="12858" y="75818"/>
                  </a:lnTo>
                  <a:lnTo>
                    <a:pt x="6377" y="81268"/>
                  </a:lnTo>
                  <a:lnTo>
                    <a:pt x="1692" y="82258"/>
                  </a:lnTo>
                  <a:lnTo>
                    <a:pt x="0" y="79486"/>
                  </a:lnTo>
                  <a:lnTo>
                    <a:pt x="979" y="74109"/>
                  </a:lnTo>
                  <a:lnTo>
                    <a:pt x="4079" y="67159"/>
                  </a:lnTo>
                  <a:lnTo>
                    <a:pt x="9000" y="59534"/>
                  </a:lnTo>
                  <a:lnTo>
                    <a:pt x="15436" y="51760"/>
                  </a:lnTo>
                  <a:lnTo>
                    <a:pt x="23054" y="44223"/>
                  </a:lnTo>
                  <a:lnTo>
                    <a:pt x="31551" y="37299"/>
                  </a:lnTo>
                  <a:lnTo>
                    <a:pt x="40684" y="31123"/>
                  </a:lnTo>
                  <a:lnTo>
                    <a:pt x="50430" y="25804"/>
                  </a:lnTo>
                  <a:lnTo>
                    <a:pt x="60958" y="21519"/>
                  </a:lnTo>
                  <a:lnTo>
                    <a:pt x="72293" y="18272"/>
                  </a:lnTo>
                  <a:lnTo>
                    <a:pt x="84007" y="16243"/>
                  </a:lnTo>
                  <a:lnTo>
                    <a:pt x="95338" y="15853"/>
                  </a:lnTo>
                  <a:lnTo>
                    <a:pt x="105875" y="17194"/>
                  </a:lnTo>
                  <a:lnTo>
                    <a:pt x="115237" y="20383"/>
                  </a:lnTo>
                  <a:lnTo>
                    <a:pt x="122921" y="25721"/>
                  </a:lnTo>
                  <a:lnTo>
                    <a:pt x="128821" y="33161"/>
                  </a:lnTo>
                  <a:lnTo>
                    <a:pt x="132985" y="42224"/>
                  </a:lnTo>
                  <a:lnTo>
                    <a:pt x="135430" y="52208"/>
                  </a:lnTo>
                  <a:lnTo>
                    <a:pt x="136334" y="62621"/>
                  </a:lnTo>
                  <a:lnTo>
                    <a:pt x="135826" y="73203"/>
                  </a:lnTo>
                  <a:lnTo>
                    <a:pt x="133899" y="83832"/>
                  </a:lnTo>
                  <a:lnTo>
                    <a:pt x="130685" y="94466"/>
                  </a:lnTo>
                  <a:lnTo>
                    <a:pt x="126581" y="105250"/>
                  </a:lnTo>
                  <a:lnTo>
                    <a:pt x="122142" y="116490"/>
                  </a:lnTo>
                  <a:lnTo>
                    <a:pt x="117711" y="128308"/>
                  </a:lnTo>
                  <a:lnTo>
                    <a:pt x="113263" y="140349"/>
                  </a:lnTo>
                  <a:lnTo>
                    <a:pt x="108517" y="151901"/>
                  </a:lnTo>
                  <a:lnTo>
                    <a:pt x="103324" y="162599"/>
                  </a:lnTo>
                  <a:lnTo>
                    <a:pt x="97682" y="172578"/>
                  </a:lnTo>
                  <a:lnTo>
                    <a:pt x="91663" y="182274"/>
                  </a:lnTo>
                  <a:lnTo>
                    <a:pt x="85345" y="191973"/>
                  </a:lnTo>
                  <a:lnTo>
                    <a:pt x="78644" y="201471"/>
                  </a:lnTo>
                  <a:lnTo>
                    <a:pt x="71314" y="210177"/>
                  </a:lnTo>
                  <a:lnTo>
                    <a:pt x="63285" y="217809"/>
                  </a:lnTo>
                  <a:lnTo>
                    <a:pt x="55082" y="224258"/>
                  </a:lnTo>
                  <a:lnTo>
                    <a:pt x="46927" y="230058"/>
                  </a:lnTo>
                  <a:lnTo>
                    <a:pt x="38104" y="235714"/>
                  </a:lnTo>
                  <a:lnTo>
                    <a:pt x="27219" y="242155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4526449" y="4169285"/>
              <a:ext cx="179790" cy="242156"/>
            </a:xfrm>
            <a:custGeom>
              <a:avLst/>
              <a:gdLst/>
              <a:ahLst/>
              <a:cxnLst/>
              <a:rect l="0" t="0" r="0" b="0"/>
              <a:pathLst>
                <a:path w="179790" h="242156">
                  <a:moveTo>
                    <a:pt x="179789" y="0"/>
                  </a:moveTo>
                  <a:lnTo>
                    <a:pt x="168054" y="2933"/>
                  </a:lnTo>
                  <a:lnTo>
                    <a:pt x="156925" y="5715"/>
                  </a:lnTo>
                  <a:lnTo>
                    <a:pt x="145331" y="8620"/>
                  </a:lnTo>
                  <a:lnTo>
                    <a:pt x="133342" y="11833"/>
                  </a:lnTo>
                  <a:lnTo>
                    <a:pt x="121331" y="15646"/>
                  </a:lnTo>
                  <a:lnTo>
                    <a:pt x="109523" y="20168"/>
                  </a:lnTo>
                  <a:lnTo>
                    <a:pt x="97824" y="25504"/>
                  </a:lnTo>
                  <a:lnTo>
                    <a:pt x="85908" y="31840"/>
                  </a:lnTo>
                  <a:lnTo>
                    <a:pt x="73604" y="39183"/>
                  </a:lnTo>
                  <a:lnTo>
                    <a:pt x="61224" y="47555"/>
                  </a:lnTo>
                  <a:lnTo>
                    <a:pt x="49438" y="57077"/>
                  </a:lnTo>
                  <a:lnTo>
                    <a:pt x="38589" y="67700"/>
                  </a:lnTo>
                  <a:lnTo>
                    <a:pt x="28846" y="79087"/>
                  </a:lnTo>
                  <a:lnTo>
                    <a:pt x="20374" y="90722"/>
                  </a:lnTo>
                  <a:lnTo>
                    <a:pt x="13132" y="102286"/>
                  </a:lnTo>
                  <a:lnTo>
                    <a:pt x="7251" y="113660"/>
                  </a:lnTo>
                  <a:lnTo>
                    <a:pt x="3117" y="124830"/>
                  </a:lnTo>
                  <a:lnTo>
                    <a:pt x="777" y="135824"/>
                  </a:lnTo>
                  <a:lnTo>
                    <a:pt x="0" y="146682"/>
                  </a:lnTo>
                  <a:lnTo>
                    <a:pt x="458" y="157440"/>
                  </a:lnTo>
                  <a:lnTo>
                    <a:pt x="1846" y="168118"/>
                  </a:lnTo>
                  <a:lnTo>
                    <a:pt x="4234" y="178408"/>
                  </a:lnTo>
                  <a:lnTo>
                    <a:pt x="8038" y="187713"/>
                  </a:lnTo>
                  <a:lnTo>
                    <a:pt x="13374" y="195789"/>
                  </a:lnTo>
                  <a:lnTo>
                    <a:pt x="20076" y="202872"/>
                  </a:lnTo>
                  <a:lnTo>
                    <a:pt x="27869" y="209477"/>
                  </a:lnTo>
                  <a:lnTo>
                    <a:pt x="36470" y="215953"/>
                  </a:lnTo>
                  <a:lnTo>
                    <a:pt x="45194" y="222157"/>
                  </a:lnTo>
                  <a:lnTo>
                    <a:pt x="53820" y="228157"/>
                  </a:lnTo>
                  <a:lnTo>
                    <a:pt x="63102" y="234484"/>
                  </a:lnTo>
                  <a:lnTo>
                    <a:pt x="74504" y="242155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4590425" y="4348269"/>
              <a:ext cx="94757" cy="136872"/>
            </a:xfrm>
            <a:custGeom>
              <a:avLst/>
              <a:gdLst/>
              <a:ahLst/>
              <a:cxnLst/>
              <a:rect l="0" t="0" r="0" b="0"/>
              <a:pathLst>
                <a:path w="94757" h="136872">
                  <a:moveTo>
                    <a:pt x="94756" y="0"/>
                  </a:moveTo>
                  <a:lnTo>
                    <a:pt x="88888" y="5934"/>
                  </a:lnTo>
                  <a:lnTo>
                    <a:pt x="83323" y="12140"/>
                  </a:lnTo>
                  <a:lnTo>
                    <a:pt x="77524" y="19236"/>
                  </a:lnTo>
                  <a:lnTo>
                    <a:pt x="71445" y="27175"/>
                  </a:lnTo>
                  <a:lnTo>
                    <a:pt x="65115" y="35822"/>
                  </a:lnTo>
                  <a:lnTo>
                    <a:pt x="58586" y="45021"/>
                  </a:lnTo>
                  <a:lnTo>
                    <a:pt x="51910" y="54794"/>
                  </a:lnTo>
                  <a:lnTo>
                    <a:pt x="45128" y="65331"/>
                  </a:lnTo>
                  <a:lnTo>
                    <a:pt x="38275" y="76664"/>
                  </a:lnTo>
                  <a:lnTo>
                    <a:pt x="31485" y="88278"/>
                  </a:lnTo>
                  <a:lnTo>
                    <a:pt x="24220" y="100449"/>
                  </a:lnTo>
                  <a:lnTo>
                    <a:pt x="14723" y="115365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4769409" y="4190342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4679037" y="4390383"/>
              <a:ext cx="168257" cy="252685"/>
            </a:xfrm>
            <a:custGeom>
              <a:avLst/>
              <a:gdLst/>
              <a:ahLst/>
              <a:cxnLst/>
              <a:rect l="0" t="0" r="0" b="0"/>
              <a:pathLst>
                <a:path w="168257" h="252685">
                  <a:moveTo>
                    <a:pt x="6144" y="0"/>
                  </a:moveTo>
                  <a:lnTo>
                    <a:pt x="9279" y="11601"/>
                  </a:lnTo>
                  <a:lnTo>
                    <a:pt x="13981" y="21450"/>
                  </a:lnTo>
                  <a:lnTo>
                    <a:pt x="20776" y="30450"/>
                  </a:lnTo>
                  <a:lnTo>
                    <a:pt x="29568" y="38719"/>
                  </a:lnTo>
                  <a:lnTo>
                    <a:pt x="40330" y="46098"/>
                  </a:lnTo>
                  <a:lnTo>
                    <a:pt x="52843" y="52564"/>
                  </a:lnTo>
                  <a:lnTo>
                    <a:pt x="66605" y="58069"/>
                  </a:lnTo>
                  <a:lnTo>
                    <a:pt x="80965" y="62476"/>
                  </a:lnTo>
                  <a:lnTo>
                    <a:pt x="95498" y="65802"/>
                  </a:lnTo>
                  <a:lnTo>
                    <a:pt x="109845" y="67884"/>
                  </a:lnTo>
                  <a:lnTo>
                    <a:pt x="123630" y="68307"/>
                  </a:lnTo>
                  <a:lnTo>
                    <a:pt x="136697" y="66994"/>
                  </a:lnTo>
                  <a:lnTo>
                    <a:pt x="148437" y="63993"/>
                  </a:lnTo>
                  <a:lnTo>
                    <a:pt x="157741" y="59313"/>
                  </a:lnTo>
                  <a:lnTo>
                    <a:pt x="164209" y="53138"/>
                  </a:lnTo>
                  <a:lnTo>
                    <a:pt x="167755" y="46077"/>
                  </a:lnTo>
                  <a:lnTo>
                    <a:pt x="168256" y="39041"/>
                  </a:lnTo>
                  <a:lnTo>
                    <a:pt x="165959" y="32544"/>
                  </a:lnTo>
                  <a:lnTo>
                    <a:pt x="161200" y="26880"/>
                  </a:lnTo>
                  <a:lnTo>
                    <a:pt x="154209" y="22301"/>
                  </a:lnTo>
                  <a:lnTo>
                    <a:pt x="145335" y="18821"/>
                  </a:lnTo>
                  <a:lnTo>
                    <a:pt x="135145" y="16449"/>
                  </a:lnTo>
                  <a:lnTo>
                    <a:pt x="124323" y="15291"/>
                  </a:lnTo>
                  <a:lnTo>
                    <a:pt x="113313" y="15290"/>
                  </a:lnTo>
                  <a:lnTo>
                    <a:pt x="102481" y="16422"/>
                  </a:lnTo>
                  <a:lnTo>
                    <a:pt x="92208" y="18776"/>
                  </a:lnTo>
                  <a:lnTo>
                    <a:pt x="82633" y="22289"/>
                  </a:lnTo>
                  <a:lnTo>
                    <a:pt x="73712" y="26936"/>
                  </a:lnTo>
                  <a:lnTo>
                    <a:pt x="65324" y="32803"/>
                  </a:lnTo>
                  <a:lnTo>
                    <a:pt x="57344" y="39824"/>
                  </a:lnTo>
                  <a:lnTo>
                    <a:pt x="49660" y="47810"/>
                  </a:lnTo>
                  <a:lnTo>
                    <a:pt x="42185" y="56540"/>
                  </a:lnTo>
                  <a:lnTo>
                    <a:pt x="34861" y="65824"/>
                  </a:lnTo>
                  <a:lnTo>
                    <a:pt x="27805" y="75667"/>
                  </a:lnTo>
                  <a:lnTo>
                    <a:pt x="21293" y="86259"/>
                  </a:lnTo>
                  <a:lnTo>
                    <a:pt x="15438" y="97645"/>
                  </a:lnTo>
                  <a:lnTo>
                    <a:pt x="10354" y="109732"/>
                  </a:lnTo>
                  <a:lnTo>
                    <a:pt x="6237" y="122377"/>
                  </a:lnTo>
                  <a:lnTo>
                    <a:pt x="3104" y="135442"/>
                  </a:lnTo>
                  <a:lnTo>
                    <a:pt x="983" y="148808"/>
                  </a:lnTo>
                  <a:lnTo>
                    <a:pt x="0" y="162387"/>
                  </a:lnTo>
                  <a:lnTo>
                    <a:pt x="125" y="176104"/>
                  </a:lnTo>
                  <a:lnTo>
                    <a:pt x="1514" y="189587"/>
                  </a:lnTo>
                  <a:lnTo>
                    <a:pt x="4572" y="202186"/>
                  </a:lnTo>
                  <a:lnTo>
                    <a:pt x="9363" y="213614"/>
                  </a:lnTo>
                  <a:lnTo>
                    <a:pt x="15399" y="223622"/>
                  </a:lnTo>
                  <a:lnTo>
                    <a:pt x="22518" y="232819"/>
                  </a:lnTo>
                  <a:lnTo>
                    <a:pt x="32461" y="242008"/>
                  </a:lnTo>
                  <a:lnTo>
                    <a:pt x="48258" y="252684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4779733" y="4527253"/>
              <a:ext cx="153248" cy="379027"/>
            </a:xfrm>
            <a:custGeom>
              <a:avLst/>
              <a:gdLst/>
              <a:ahLst/>
              <a:cxnLst/>
              <a:rect l="0" t="0" r="0" b="0"/>
              <a:pathLst>
                <a:path w="153248" h="379027">
                  <a:moveTo>
                    <a:pt x="63376" y="0"/>
                  </a:moveTo>
                  <a:lnTo>
                    <a:pt x="60442" y="11668"/>
                  </a:lnTo>
                  <a:lnTo>
                    <a:pt x="57660" y="22157"/>
                  </a:lnTo>
                  <a:lnTo>
                    <a:pt x="54760" y="32459"/>
                  </a:lnTo>
                  <a:lnTo>
                    <a:pt x="51719" y="42761"/>
                  </a:lnTo>
                  <a:lnTo>
                    <a:pt x="48554" y="53105"/>
                  </a:lnTo>
                  <a:lnTo>
                    <a:pt x="45291" y="63494"/>
                  </a:lnTo>
                  <a:lnTo>
                    <a:pt x="41952" y="73922"/>
                  </a:lnTo>
                  <a:lnTo>
                    <a:pt x="38561" y="84380"/>
                  </a:lnTo>
                  <a:lnTo>
                    <a:pt x="35127" y="94860"/>
                  </a:lnTo>
                  <a:lnTo>
                    <a:pt x="31500" y="105355"/>
                  </a:lnTo>
                  <a:lnTo>
                    <a:pt x="27379" y="115861"/>
                  </a:lnTo>
                  <a:lnTo>
                    <a:pt x="22641" y="126369"/>
                  </a:lnTo>
                  <a:lnTo>
                    <a:pt x="17323" y="136715"/>
                  </a:lnTo>
                  <a:lnTo>
                    <a:pt x="11528" y="146588"/>
                  </a:lnTo>
                  <a:lnTo>
                    <a:pt x="5421" y="155780"/>
                  </a:lnTo>
                  <a:lnTo>
                    <a:pt x="860" y="161595"/>
                  </a:lnTo>
                  <a:lnTo>
                    <a:pt x="0" y="161354"/>
                  </a:lnTo>
                  <a:lnTo>
                    <a:pt x="2029" y="157119"/>
                  </a:lnTo>
                  <a:lnTo>
                    <a:pt x="5902" y="150723"/>
                  </a:lnTo>
                  <a:lnTo>
                    <a:pt x="10921" y="143387"/>
                  </a:lnTo>
                  <a:lnTo>
                    <a:pt x="16662" y="135763"/>
                  </a:lnTo>
                  <a:lnTo>
                    <a:pt x="23025" y="128142"/>
                  </a:lnTo>
                  <a:lnTo>
                    <a:pt x="30151" y="120621"/>
                  </a:lnTo>
                  <a:lnTo>
                    <a:pt x="38065" y="113213"/>
                  </a:lnTo>
                  <a:lnTo>
                    <a:pt x="46503" y="105740"/>
                  </a:lnTo>
                  <a:lnTo>
                    <a:pt x="55016" y="97874"/>
                  </a:lnTo>
                  <a:lnTo>
                    <a:pt x="63336" y="89468"/>
                  </a:lnTo>
                  <a:lnTo>
                    <a:pt x="71381" y="80701"/>
                  </a:lnTo>
                  <a:lnTo>
                    <a:pt x="79163" y="71968"/>
                  </a:lnTo>
                  <a:lnTo>
                    <a:pt x="86734" y="63517"/>
                  </a:lnTo>
                  <a:lnTo>
                    <a:pt x="94311" y="55893"/>
                  </a:lnTo>
                  <a:lnTo>
                    <a:pt x="102245" y="49991"/>
                  </a:lnTo>
                  <a:lnTo>
                    <a:pt x="110690" y="46150"/>
                  </a:lnTo>
                  <a:lnTo>
                    <a:pt x="119313" y="44539"/>
                  </a:lnTo>
                  <a:lnTo>
                    <a:pt x="127416" y="45420"/>
                  </a:lnTo>
                  <a:lnTo>
                    <a:pt x="134636" y="48686"/>
                  </a:lnTo>
                  <a:lnTo>
                    <a:pt x="140787" y="54113"/>
                  </a:lnTo>
                  <a:lnTo>
                    <a:pt x="145695" y="61560"/>
                  </a:lnTo>
                  <a:lnTo>
                    <a:pt x="149395" y="70748"/>
                  </a:lnTo>
                  <a:lnTo>
                    <a:pt x="151914" y="81321"/>
                  </a:lnTo>
                  <a:lnTo>
                    <a:pt x="153171" y="92932"/>
                  </a:lnTo>
                  <a:lnTo>
                    <a:pt x="153247" y="105294"/>
                  </a:lnTo>
                  <a:lnTo>
                    <a:pt x="152505" y="118187"/>
                  </a:lnTo>
                  <a:lnTo>
                    <a:pt x="151477" y="131448"/>
                  </a:lnTo>
                  <a:lnTo>
                    <a:pt x="150485" y="144961"/>
                  </a:lnTo>
                  <a:lnTo>
                    <a:pt x="149330" y="158645"/>
                  </a:lnTo>
                  <a:lnTo>
                    <a:pt x="147416" y="172446"/>
                  </a:lnTo>
                  <a:lnTo>
                    <a:pt x="144464" y="186324"/>
                  </a:lnTo>
                  <a:lnTo>
                    <a:pt x="140667" y="200256"/>
                  </a:lnTo>
                  <a:lnTo>
                    <a:pt x="136499" y="214223"/>
                  </a:lnTo>
                  <a:lnTo>
                    <a:pt x="132288" y="228209"/>
                  </a:lnTo>
                  <a:lnTo>
                    <a:pt x="128172" y="242042"/>
                  </a:lnTo>
                  <a:lnTo>
                    <a:pt x="124189" y="255410"/>
                  </a:lnTo>
                  <a:lnTo>
                    <a:pt x="120334" y="268186"/>
                  </a:lnTo>
                  <a:lnTo>
                    <a:pt x="116747" y="280562"/>
                  </a:lnTo>
                  <a:lnTo>
                    <a:pt x="113710" y="292946"/>
                  </a:lnTo>
                  <a:lnTo>
                    <a:pt x="111337" y="305568"/>
                  </a:lnTo>
                  <a:lnTo>
                    <a:pt x="109768" y="318269"/>
                  </a:lnTo>
                  <a:lnTo>
                    <a:pt x="109206" y="332041"/>
                  </a:lnTo>
                  <a:lnTo>
                    <a:pt x="110721" y="350334"/>
                  </a:lnTo>
                  <a:lnTo>
                    <a:pt x="116018" y="379026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4916808" y="4632538"/>
              <a:ext cx="221099" cy="326385"/>
            </a:xfrm>
            <a:custGeom>
              <a:avLst/>
              <a:gdLst/>
              <a:ahLst/>
              <a:cxnLst/>
              <a:rect l="0" t="0" r="0" b="0"/>
              <a:pathLst>
                <a:path w="221099" h="326385">
                  <a:moveTo>
                    <a:pt x="221098" y="0"/>
                  </a:moveTo>
                  <a:lnTo>
                    <a:pt x="209497" y="3068"/>
                  </a:lnTo>
                  <a:lnTo>
                    <a:pt x="199649" y="7131"/>
                  </a:lnTo>
                  <a:lnTo>
                    <a:pt x="190639" y="12628"/>
                  </a:lnTo>
                  <a:lnTo>
                    <a:pt x="182024" y="19560"/>
                  </a:lnTo>
                  <a:lnTo>
                    <a:pt x="173349" y="28006"/>
                  </a:lnTo>
                  <a:lnTo>
                    <a:pt x="164377" y="37848"/>
                  </a:lnTo>
                  <a:lnTo>
                    <a:pt x="155220" y="48513"/>
                  </a:lnTo>
                  <a:lnTo>
                    <a:pt x="146221" y="59119"/>
                  </a:lnTo>
                  <a:lnTo>
                    <a:pt x="137574" y="69168"/>
                  </a:lnTo>
                  <a:lnTo>
                    <a:pt x="129310" y="78538"/>
                  </a:lnTo>
                  <a:lnTo>
                    <a:pt x="121380" y="87291"/>
                  </a:lnTo>
                  <a:lnTo>
                    <a:pt x="113719" y="95552"/>
                  </a:lnTo>
                  <a:lnTo>
                    <a:pt x="106422" y="103611"/>
                  </a:lnTo>
                  <a:lnTo>
                    <a:pt x="99741" y="111876"/>
                  </a:lnTo>
                  <a:lnTo>
                    <a:pt x="93759" y="120552"/>
                  </a:lnTo>
                  <a:lnTo>
                    <a:pt x="88249" y="129501"/>
                  </a:lnTo>
                  <a:lnTo>
                    <a:pt x="82782" y="138356"/>
                  </a:lnTo>
                  <a:lnTo>
                    <a:pt x="77105" y="146908"/>
                  </a:lnTo>
                  <a:lnTo>
                    <a:pt x="71307" y="155277"/>
                  </a:lnTo>
                  <a:lnTo>
                    <a:pt x="65716" y="163809"/>
                  </a:lnTo>
                  <a:lnTo>
                    <a:pt x="60504" y="172693"/>
                  </a:lnTo>
                  <a:lnTo>
                    <a:pt x="55529" y="181794"/>
                  </a:lnTo>
                  <a:lnTo>
                    <a:pt x="50429" y="190758"/>
                  </a:lnTo>
                  <a:lnTo>
                    <a:pt x="45003" y="199396"/>
                  </a:lnTo>
                  <a:lnTo>
                    <a:pt x="39375" y="208164"/>
                  </a:lnTo>
                  <a:lnTo>
                    <a:pt x="33897" y="218028"/>
                  </a:lnTo>
                  <a:lnTo>
                    <a:pt x="28768" y="229438"/>
                  </a:lnTo>
                  <a:lnTo>
                    <a:pt x="24017" y="242035"/>
                  </a:lnTo>
                  <a:lnTo>
                    <a:pt x="19600" y="254955"/>
                  </a:lnTo>
                  <a:lnTo>
                    <a:pt x="15450" y="267636"/>
                  </a:lnTo>
                  <a:lnTo>
                    <a:pt x="11650" y="279625"/>
                  </a:lnTo>
                  <a:lnTo>
                    <a:pt x="8066" y="291699"/>
                  </a:lnTo>
                  <a:lnTo>
                    <a:pt x="4381" y="306027"/>
                  </a:lnTo>
                  <a:lnTo>
                    <a:pt x="0" y="326384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4906279" y="4600953"/>
              <a:ext cx="357970" cy="621182"/>
            </a:xfrm>
            <a:custGeom>
              <a:avLst/>
              <a:gdLst/>
              <a:ahLst/>
              <a:cxnLst/>
              <a:rect l="0" t="0" r="0" b="0"/>
              <a:pathLst>
                <a:path w="357970" h="621182">
                  <a:moveTo>
                    <a:pt x="0" y="0"/>
                  </a:moveTo>
                  <a:lnTo>
                    <a:pt x="5935" y="5935"/>
                  </a:lnTo>
                  <a:lnTo>
                    <a:pt x="12140" y="12139"/>
                  </a:lnTo>
                  <a:lnTo>
                    <a:pt x="19230" y="19235"/>
                  </a:lnTo>
                  <a:lnTo>
                    <a:pt x="26998" y="27175"/>
                  </a:lnTo>
                  <a:lnTo>
                    <a:pt x="34996" y="35822"/>
                  </a:lnTo>
                  <a:lnTo>
                    <a:pt x="42937" y="45016"/>
                  </a:lnTo>
                  <a:lnTo>
                    <a:pt x="50712" y="54616"/>
                  </a:lnTo>
                  <a:lnTo>
                    <a:pt x="58305" y="64506"/>
                  </a:lnTo>
                  <a:lnTo>
                    <a:pt x="65742" y="74599"/>
                  </a:lnTo>
                  <a:lnTo>
                    <a:pt x="73057" y="84832"/>
                  </a:lnTo>
                  <a:lnTo>
                    <a:pt x="80282" y="95161"/>
                  </a:lnTo>
                  <a:lnTo>
                    <a:pt x="87438" y="105561"/>
                  </a:lnTo>
                  <a:lnTo>
                    <a:pt x="94381" y="116172"/>
                  </a:lnTo>
                  <a:lnTo>
                    <a:pt x="100816" y="127289"/>
                  </a:lnTo>
                  <a:lnTo>
                    <a:pt x="106631" y="139030"/>
                  </a:lnTo>
                  <a:lnTo>
                    <a:pt x="112027" y="151358"/>
                  </a:lnTo>
                  <a:lnTo>
                    <a:pt x="117418" y="164165"/>
                  </a:lnTo>
                  <a:lnTo>
                    <a:pt x="123048" y="177337"/>
                  </a:lnTo>
                  <a:lnTo>
                    <a:pt x="128982" y="190776"/>
                  </a:lnTo>
                  <a:lnTo>
                    <a:pt x="135200" y="204404"/>
                  </a:lnTo>
                  <a:lnTo>
                    <a:pt x="141645" y="218163"/>
                  </a:lnTo>
                  <a:lnTo>
                    <a:pt x="148261" y="232012"/>
                  </a:lnTo>
                  <a:lnTo>
                    <a:pt x="155002" y="245923"/>
                  </a:lnTo>
                  <a:lnTo>
                    <a:pt x="161831" y="259876"/>
                  </a:lnTo>
                  <a:lnTo>
                    <a:pt x="168721" y="273856"/>
                  </a:lnTo>
                  <a:lnTo>
                    <a:pt x="175653" y="287856"/>
                  </a:lnTo>
                  <a:lnTo>
                    <a:pt x="182618" y="301873"/>
                  </a:lnTo>
                  <a:lnTo>
                    <a:pt x="189770" y="316067"/>
                  </a:lnTo>
                  <a:lnTo>
                    <a:pt x="197411" y="330742"/>
                  </a:lnTo>
                  <a:lnTo>
                    <a:pt x="205661" y="346025"/>
                  </a:lnTo>
                  <a:lnTo>
                    <a:pt x="214322" y="361884"/>
                  </a:lnTo>
                  <a:lnTo>
                    <a:pt x="222981" y="378215"/>
                  </a:lnTo>
                  <a:lnTo>
                    <a:pt x="231401" y="394907"/>
                  </a:lnTo>
                  <a:lnTo>
                    <a:pt x="239683" y="411861"/>
                  </a:lnTo>
                  <a:lnTo>
                    <a:pt x="248156" y="429003"/>
                  </a:lnTo>
                  <a:lnTo>
                    <a:pt x="257000" y="446269"/>
                  </a:lnTo>
                  <a:lnTo>
                    <a:pt x="266075" y="463458"/>
                  </a:lnTo>
                  <a:lnTo>
                    <a:pt x="275022" y="480231"/>
                  </a:lnTo>
                  <a:lnTo>
                    <a:pt x="283639" y="496441"/>
                  </a:lnTo>
                  <a:lnTo>
                    <a:pt x="292053" y="512106"/>
                  </a:lnTo>
                  <a:lnTo>
                    <a:pt x="300615" y="527319"/>
                  </a:lnTo>
                  <a:lnTo>
                    <a:pt x="309515" y="542176"/>
                  </a:lnTo>
                  <a:lnTo>
                    <a:pt x="318521" y="556551"/>
                  </a:lnTo>
                  <a:lnTo>
                    <a:pt x="328054" y="571710"/>
                  </a:lnTo>
                  <a:lnTo>
                    <a:pt x="340073" y="591225"/>
                  </a:lnTo>
                  <a:lnTo>
                    <a:pt x="357969" y="621181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0" name="Group 109"/>
          <p:cNvGrpSpPr/>
          <p:nvPr/>
        </p:nvGrpSpPr>
        <p:grpSpPr>
          <a:xfrm>
            <a:off x="5102206" y="4656320"/>
            <a:ext cx="4728471" cy="1853711"/>
            <a:chOff x="5102206" y="4656320"/>
            <a:chExt cx="4728471" cy="1853711"/>
          </a:xfrm>
        </p:grpSpPr>
        <p:sp>
          <p:nvSpPr>
            <p:cNvPr id="86" name="Freeform 85"/>
            <p:cNvSpPr/>
            <p:nvPr/>
          </p:nvSpPr>
          <p:spPr>
            <a:xfrm>
              <a:off x="5797046" y="4656320"/>
              <a:ext cx="1014893" cy="386831"/>
            </a:xfrm>
            <a:custGeom>
              <a:avLst/>
              <a:gdLst/>
              <a:ahLst/>
              <a:cxnLst/>
              <a:rect l="0" t="0" r="0" b="0"/>
              <a:pathLst>
                <a:path w="1014893" h="386831">
                  <a:moveTo>
                    <a:pt x="130498" y="386830"/>
                  </a:moveTo>
                  <a:lnTo>
                    <a:pt x="76623" y="367702"/>
                  </a:lnTo>
                  <a:lnTo>
                    <a:pt x="47075" y="349057"/>
                  </a:lnTo>
                  <a:lnTo>
                    <a:pt x="30640" y="331437"/>
                  </a:lnTo>
                  <a:lnTo>
                    <a:pt x="9430" y="275889"/>
                  </a:lnTo>
                  <a:lnTo>
                    <a:pt x="0" y="231646"/>
                  </a:lnTo>
                  <a:lnTo>
                    <a:pt x="4744" y="180842"/>
                  </a:lnTo>
                  <a:lnTo>
                    <a:pt x="19278" y="125365"/>
                  </a:lnTo>
                  <a:lnTo>
                    <a:pt x="32683" y="86311"/>
                  </a:lnTo>
                  <a:lnTo>
                    <a:pt x="71184" y="36610"/>
                  </a:lnTo>
                  <a:lnTo>
                    <a:pt x="85029" y="22166"/>
                  </a:lnTo>
                  <a:lnTo>
                    <a:pt x="117155" y="6470"/>
                  </a:lnTo>
                  <a:lnTo>
                    <a:pt x="161899" y="0"/>
                  </a:lnTo>
                  <a:lnTo>
                    <a:pt x="195147" y="7845"/>
                  </a:lnTo>
                  <a:lnTo>
                    <a:pt x="247383" y="35888"/>
                  </a:lnTo>
                  <a:lnTo>
                    <a:pt x="294922" y="92649"/>
                  </a:lnTo>
                  <a:lnTo>
                    <a:pt x="346577" y="155257"/>
                  </a:lnTo>
                  <a:lnTo>
                    <a:pt x="386103" y="216186"/>
                  </a:lnTo>
                  <a:lnTo>
                    <a:pt x="443490" y="273020"/>
                  </a:lnTo>
                  <a:lnTo>
                    <a:pt x="479452" y="307937"/>
                  </a:lnTo>
                  <a:lnTo>
                    <a:pt x="539113" y="344494"/>
                  </a:lnTo>
                  <a:lnTo>
                    <a:pt x="575223" y="362587"/>
                  </a:lnTo>
                  <a:lnTo>
                    <a:pt x="635982" y="381731"/>
                  </a:lnTo>
                  <a:lnTo>
                    <a:pt x="698583" y="385823"/>
                  </a:lnTo>
                  <a:lnTo>
                    <a:pt x="762073" y="383412"/>
                  </a:lnTo>
                  <a:lnTo>
                    <a:pt x="825338" y="375289"/>
                  </a:lnTo>
                  <a:lnTo>
                    <a:pt x="879179" y="365473"/>
                  </a:lnTo>
                  <a:lnTo>
                    <a:pt x="934402" y="346087"/>
                  </a:lnTo>
                  <a:lnTo>
                    <a:pt x="989821" y="312849"/>
                  </a:lnTo>
                  <a:lnTo>
                    <a:pt x="1003749" y="298967"/>
                  </a:lnTo>
                  <a:lnTo>
                    <a:pt x="1014892" y="27101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6043357" y="4906279"/>
              <a:ext cx="273727" cy="705411"/>
            </a:xfrm>
            <a:custGeom>
              <a:avLst/>
              <a:gdLst/>
              <a:ahLst/>
              <a:cxnLst/>
              <a:rect l="0" t="0" r="0" b="0"/>
              <a:pathLst>
                <a:path w="273727" h="705411">
                  <a:moveTo>
                    <a:pt x="252684" y="0"/>
                  </a:moveTo>
                  <a:lnTo>
                    <a:pt x="255803" y="42692"/>
                  </a:lnTo>
                  <a:lnTo>
                    <a:pt x="267338" y="95521"/>
                  </a:lnTo>
                  <a:lnTo>
                    <a:pt x="271844" y="150746"/>
                  </a:lnTo>
                  <a:lnTo>
                    <a:pt x="273179" y="211562"/>
                  </a:lnTo>
                  <a:lnTo>
                    <a:pt x="273491" y="256245"/>
                  </a:lnTo>
                  <a:lnTo>
                    <a:pt x="273667" y="318080"/>
                  </a:lnTo>
                  <a:lnTo>
                    <a:pt x="273726" y="380895"/>
                  </a:lnTo>
                  <a:lnTo>
                    <a:pt x="265405" y="444177"/>
                  </a:lnTo>
                  <a:lnTo>
                    <a:pt x="261848" y="469983"/>
                  </a:lnTo>
                  <a:lnTo>
                    <a:pt x="239622" y="525925"/>
                  </a:lnTo>
                  <a:lnTo>
                    <a:pt x="209774" y="579002"/>
                  </a:lnTo>
                  <a:lnTo>
                    <a:pt x="182337" y="615580"/>
                  </a:lnTo>
                  <a:lnTo>
                    <a:pt x="124473" y="660825"/>
                  </a:lnTo>
                  <a:lnTo>
                    <a:pt x="69821" y="685295"/>
                  </a:lnTo>
                  <a:lnTo>
                    <a:pt x="17644" y="701952"/>
                  </a:lnTo>
                  <a:lnTo>
                    <a:pt x="0" y="70541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6349865" y="5180021"/>
              <a:ext cx="422697" cy="502068"/>
            </a:xfrm>
            <a:custGeom>
              <a:avLst/>
              <a:gdLst/>
              <a:ahLst/>
              <a:cxnLst/>
              <a:rect l="0" t="0" r="0" b="0"/>
              <a:pathLst>
                <a:path w="422697" h="502068">
                  <a:moveTo>
                    <a:pt x="198860" y="0"/>
                  </a:moveTo>
                  <a:lnTo>
                    <a:pt x="144985" y="38256"/>
                  </a:lnTo>
                  <a:lnTo>
                    <a:pt x="99002" y="94017"/>
                  </a:lnTo>
                  <a:lnTo>
                    <a:pt x="65362" y="155634"/>
                  </a:lnTo>
                  <a:lnTo>
                    <a:pt x="36481" y="218673"/>
                  </a:lnTo>
                  <a:lnTo>
                    <a:pt x="12281" y="270835"/>
                  </a:lnTo>
                  <a:lnTo>
                    <a:pt x="2807" y="307585"/>
                  </a:lnTo>
                  <a:lnTo>
                    <a:pt x="0" y="357468"/>
                  </a:lnTo>
                  <a:lnTo>
                    <a:pt x="2853" y="398690"/>
                  </a:lnTo>
                  <a:lnTo>
                    <a:pt x="23021" y="451272"/>
                  </a:lnTo>
                  <a:lnTo>
                    <a:pt x="37261" y="473916"/>
                  </a:lnTo>
                  <a:lnTo>
                    <a:pt x="54508" y="488660"/>
                  </a:lnTo>
                  <a:lnTo>
                    <a:pt x="64021" y="494229"/>
                  </a:lnTo>
                  <a:lnTo>
                    <a:pt x="110944" y="502067"/>
                  </a:lnTo>
                  <a:lnTo>
                    <a:pt x="171702" y="496310"/>
                  </a:lnTo>
                  <a:lnTo>
                    <a:pt x="221831" y="480788"/>
                  </a:lnTo>
                  <a:lnTo>
                    <a:pt x="283123" y="447582"/>
                  </a:lnTo>
                  <a:lnTo>
                    <a:pt x="330192" y="409595"/>
                  </a:lnTo>
                  <a:lnTo>
                    <a:pt x="385692" y="347351"/>
                  </a:lnTo>
                  <a:lnTo>
                    <a:pt x="410330" y="305308"/>
                  </a:lnTo>
                  <a:lnTo>
                    <a:pt x="422696" y="268146"/>
                  </a:lnTo>
                  <a:lnTo>
                    <a:pt x="422589" y="221910"/>
                  </a:lnTo>
                  <a:lnTo>
                    <a:pt x="415149" y="182344"/>
                  </a:lnTo>
                  <a:lnTo>
                    <a:pt x="394357" y="142805"/>
                  </a:lnTo>
                  <a:lnTo>
                    <a:pt x="354791" y="107043"/>
                  </a:lnTo>
                  <a:lnTo>
                    <a:pt x="306024" y="85398"/>
                  </a:lnTo>
                  <a:lnTo>
                    <a:pt x="245548" y="67605"/>
                  </a:lnTo>
                  <a:lnTo>
                    <a:pt x="188542" y="55944"/>
                  </a:lnTo>
                  <a:lnTo>
                    <a:pt x="146218" y="526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6769823" y="5201887"/>
              <a:ext cx="536955" cy="494854"/>
            </a:xfrm>
            <a:custGeom>
              <a:avLst/>
              <a:gdLst/>
              <a:ahLst/>
              <a:cxnLst/>
              <a:rect l="0" t="0" r="0" b="0"/>
              <a:pathLst>
                <a:path w="536955" h="494854">
                  <a:moveTo>
                    <a:pt x="0" y="472973"/>
                  </a:moveTo>
                  <a:lnTo>
                    <a:pt x="5590" y="489740"/>
                  </a:lnTo>
                  <a:lnTo>
                    <a:pt x="10746" y="493510"/>
                  </a:lnTo>
                  <a:lnTo>
                    <a:pt x="17692" y="494853"/>
                  </a:lnTo>
                  <a:lnTo>
                    <a:pt x="25833" y="494579"/>
                  </a:lnTo>
                  <a:lnTo>
                    <a:pt x="33600" y="490886"/>
                  </a:lnTo>
                  <a:lnTo>
                    <a:pt x="48470" y="477425"/>
                  </a:lnTo>
                  <a:lnTo>
                    <a:pt x="84141" y="421725"/>
                  </a:lnTo>
                  <a:lnTo>
                    <a:pt x="110907" y="367871"/>
                  </a:lnTo>
                  <a:lnTo>
                    <a:pt x="140474" y="304533"/>
                  </a:lnTo>
                  <a:lnTo>
                    <a:pt x="160988" y="246287"/>
                  </a:lnTo>
                  <a:lnTo>
                    <a:pt x="178926" y="186235"/>
                  </a:lnTo>
                  <a:lnTo>
                    <a:pt x="189496" y="139619"/>
                  </a:lnTo>
                  <a:lnTo>
                    <a:pt x="196917" y="84473"/>
                  </a:lnTo>
                  <a:lnTo>
                    <a:pt x="197483" y="59320"/>
                  </a:lnTo>
                  <a:lnTo>
                    <a:pt x="195996" y="59164"/>
                  </a:lnTo>
                  <a:lnTo>
                    <a:pt x="193835" y="63740"/>
                  </a:lnTo>
                  <a:lnTo>
                    <a:pt x="196383" y="92535"/>
                  </a:lnTo>
                  <a:lnTo>
                    <a:pt x="214960" y="150253"/>
                  </a:lnTo>
                  <a:lnTo>
                    <a:pt x="240380" y="208856"/>
                  </a:lnTo>
                  <a:lnTo>
                    <a:pt x="256574" y="224177"/>
                  </a:lnTo>
                  <a:lnTo>
                    <a:pt x="265806" y="229900"/>
                  </a:lnTo>
                  <a:lnTo>
                    <a:pt x="285423" y="233139"/>
                  </a:lnTo>
                  <a:lnTo>
                    <a:pt x="295567" y="232365"/>
                  </a:lnTo>
                  <a:lnTo>
                    <a:pt x="313078" y="225266"/>
                  </a:lnTo>
                  <a:lnTo>
                    <a:pt x="321023" y="220097"/>
                  </a:lnTo>
                  <a:lnTo>
                    <a:pt x="332970" y="201876"/>
                  </a:lnTo>
                  <a:lnTo>
                    <a:pt x="353941" y="139702"/>
                  </a:lnTo>
                  <a:lnTo>
                    <a:pt x="371939" y="83898"/>
                  </a:lnTo>
                  <a:lnTo>
                    <a:pt x="386032" y="26928"/>
                  </a:lnTo>
                  <a:lnTo>
                    <a:pt x="393059" y="2160"/>
                  </a:lnTo>
                  <a:lnTo>
                    <a:pt x="396570" y="0"/>
                  </a:lnTo>
                  <a:lnTo>
                    <a:pt x="400081" y="4410"/>
                  </a:lnTo>
                  <a:lnTo>
                    <a:pt x="405932" y="26077"/>
                  </a:lnTo>
                  <a:lnTo>
                    <a:pt x="409225" y="78906"/>
                  </a:lnTo>
                  <a:lnTo>
                    <a:pt x="410201" y="142393"/>
                  </a:lnTo>
                  <a:lnTo>
                    <a:pt x="410490" y="192399"/>
                  </a:lnTo>
                  <a:lnTo>
                    <a:pt x="410588" y="251218"/>
                  </a:lnTo>
                  <a:lnTo>
                    <a:pt x="410607" y="307897"/>
                  </a:lnTo>
                  <a:lnTo>
                    <a:pt x="422064" y="366747"/>
                  </a:lnTo>
                  <a:lnTo>
                    <a:pt x="435361" y="420794"/>
                  </a:lnTo>
                  <a:lnTo>
                    <a:pt x="451350" y="459462"/>
                  </a:lnTo>
                  <a:lnTo>
                    <a:pt x="467322" y="475937"/>
                  </a:lnTo>
                  <a:lnTo>
                    <a:pt x="476495" y="481968"/>
                  </a:lnTo>
                  <a:lnTo>
                    <a:pt x="496045" y="485550"/>
                  </a:lnTo>
                  <a:lnTo>
                    <a:pt x="536954" y="48350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7317306" y="5141749"/>
              <a:ext cx="505368" cy="538307"/>
            </a:xfrm>
            <a:custGeom>
              <a:avLst/>
              <a:gdLst/>
              <a:ahLst/>
              <a:cxnLst/>
              <a:rect l="0" t="0" r="0" b="0"/>
              <a:pathLst>
                <a:path w="505368" h="538307">
                  <a:moveTo>
                    <a:pt x="0" y="480468"/>
                  </a:moveTo>
                  <a:lnTo>
                    <a:pt x="5588" y="502825"/>
                  </a:lnTo>
                  <a:lnTo>
                    <a:pt x="13084" y="509411"/>
                  </a:lnTo>
                  <a:lnTo>
                    <a:pt x="37010" y="516728"/>
                  </a:lnTo>
                  <a:lnTo>
                    <a:pt x="60902" y="513741"/>
                  </a:lnTo>
                  <a:lnTo>
                    <a:pt x="90964" y="498906"/>
                  </a:lnTo>
                  <a:lnTo>
                    <a:pt x="99247" y="492760"/>
                  </a:lnTo>
                  <a:lnTo>
                    <a:pt x="111570" y="470334"/>
                  </a:lnTo>
                  <a:lnTo>
                    <a:pt x="121965" y="424823"/>
                  </a:lnTo>
                  <a:lnTo>
                    <a:pt x="125045" y="371174"/>
                  </a:lnTo>
                  <a:lnTo>
                    <a:pt x="122838" y="310825"/>
                  </a:lnTo>
                  <a:lnTo>
                    <a:pt x="114776" y="251609"/>
                  </a:lnTo>
                  <a:lnTo>
                    <a:pt x="104977" y="200138"/>
                  </a:lnTo>
                  <a:lnTo>
                    <a:pt x="91545" y="158372"/>
                  </a:lnTo>
                  <a:lnTo>
                    <a:pt x="85596" y="146414"/>
                  </a:lnTo>
                  <a:lnTo>
                    <a:pt x="82800" y="143122"/>
                  </a:lnTo>
                  <a:lnTo>
                    <a:pt x="82106" y="145606"/>
                  </a:lnTo>
                  <a:lnTo>
                    <a:pt x="82813" y="151942"/>
                  </a:lnTo>
                  <a:lnTo>
                    <a:pt x="89838" y="165221"/>
                  </a:lnTo>
                  <a:lnTo>
                    <a:pt x="113412" y="192809"/>
                  </a:lnTo>
                  <a:lnTo>
                    <a:pt x="139278" y="208193"/>
                  </a:lnTo>
                  <a:lnTo>
                    <a:pt x="169169" y="220160"/>
                  </a:lnTo>
                  <a:lnTo>
                    <a:pt x="189829" y="221276"/>
                  </a:lnTo>
                  <a:lnTo>
                    <a:pt x="200252" y="219936"/>
                  </a:lnTo>
                  <a:lnTo>
                    <a:pt x="218072" y="209088"/>
                  </a:lnTo>
                  <a:lnTo>
                    <a:pt x="241258" y="180131"/>
                  </a:lnTo>
                  <a:lnTo>
                    <a:pt x="275643" y="122835"/>
                  </a:lnTo>
                  <a:lnTo>
                    <a:pt x="306655" y="63598"/>
                  </a:lnTo>
                  <a:lnTo>
                    <a:pt x="328379" y="13075"/>
                  </a:lnTo>
                  <a:lnTo>
                    <a:pt x="334733" y="3926"/>
                  </a:lnTo>
                  <a:lnTo>
                    <a:pt x="341308" y="167"/>
                  </a:lnTo>
                  <a:lnTo>
                    <a:pt x="348032" y="0"/>
                  </a:lnTo>
                  <a:lnTo>
                    <a:pt x="354854" y="2229"/>
                  </a:lnTo>
                  <a:lnTo>
                    <a:pt x="359402" y="9564"/>
                  </a:lnTo>
                  <a:lnTo>
                    <a:pt x="366700" y="63363"/>
                  </a:lnTo>
                  <a:lnTo>
                    <a:pt x="362553" y="119137"/>
                  </a:lnTo>
                  <a:lnTo>
                    <a:pt x="359327" y="175445"/>
                  </a:lnTo>
                  <a:lnTo>
                    <a:pt x="358371" y="227224"/>
                  </a:lnTo>
                  <a:lnTo>
                    <a:pt x="358048" y="286642"/>
                  </a:lnTo>
                  <a:lnTo>
                    <a:pt x="361105" y="343439"/>
                  </a:lnTo>
                  <a:lnTo>
                    <a:pt x="372626" y="399718"/>
                  </a:lnTo>
                  <a:lnTo>
                    <a:pt x="382719" y="453033"/>
                  </a:lnTo>
                  <a:lnTo>
                    <a:pt x="398707" y="490927"/>
                  </a:lnTo>
                  <a:lnTo>
                    <a:pt x="423851" y="522562"/>
                  </a:lnTo>
                  <a:lnTo>
                    <a:pt x="446521" y="534271"/>
                  </a:lnTo>
                  <a:lnTo>
                    <a:pt x="469855" y="538306"/>
                  </a:lnTo>
                  <a:lnTo>
                    <a:pt x="505367" y="5331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7351377" y="5192791"/>
              <a:ext cx="1176707" cy="976276"/>
            </a:xfrm>
            <a:custGeom>
              <a:avLst/>
              <a:gdLst/>
              <a:ahLst/>
              <a:cxnLst/>
              <a:rect l="0" t="0" r="0" b="0"/>
              <a:pathLst>
                <a:path w="1176707" h="976276">
                  <a:moveTo>
                    <a:pt x="471296" y="8286"/>
                  </a:moveTo>
                  <a:lnTo>
                    <a:pt x="447250" y="26267"/>
                  </a:lnTo>
                  <a:lnTo>
                    <a:pt x="432923" y="43184"/>
                  </a:lnTo>
                  <a:lnTo>
                    <a:pt x="413067" y="97111"/>
                  </a:lnTo>
                  <a:lnTo>
                    <a:pt x="400999" y="156463"/>
                  </a:lnTo>
                  <a:lnTo>
                    <a:pt x="401724" y="219087"/>
                  </a:lnTo>
                  <a:lnTo>
                    <a:pt x="412468" y="278976"/>
                  </a:lnTo>
                  <a:lnTo>
                    <a:pt x="433589" y="330647"/>
                  </a:lnTo>
                  <a:lnTo>
                    <a:pt x="453368" y="357448"/>
                  </a:lnTo>
                  <a:lnTo>
                    <a:pt x="477756" y="373259"/>
                  </a:lnTo>
                  <a:lnTo>
                    <a:pt x="507313" y="377947"/>
                  </a:lnTo>
                  <a:lnTo>
                    <a:pt x="556837" y="370889"/>
                  </a:lnTo>
                  <a:lnTo>
                    <a:pt x="599198" y="353980"/>
                  </a:lnTo>
                  <a:lnTo>
                    <a:pt x="657827" y="313460"/>
                  </a:lnTo>
                  <a:lnTo>
                    <a:pt x="709768" y="255406"/>
                  </a:lnTo>
                  <a:lnTo>
                    <a:pt x="741895" y="207595"/>
                  </a:lnTo>
                  <a:lnTo>
                    <a:pt x="762171" y="148353"/>
                  </a:lnTo>
                  <a:lnTo>
                    <a:pt x="785667" y="87346"/>
                  </a:lnTo>
                  <a:lnTo>
                    <a:pt x="802543" y="32525"/>
                  </a:lnTo>
                  <a:lnTo>
                    <a:pt x="805690" y="4631"/>
                  </a:lnTo>
                  <a:lnTo>
                    <a:pt x="804190" y="0"/>
                  </a:lnTo>
                  <a:lnTo>
                    <a:pt x="800850" y="1593"/>
                  </a:lnTo>
                  <a:lnTo>
                    <a:pt x="796284" y="7333"/>
                  </a:lnTo>
                  <a:lnTo>
                    <a:pt x="789857" y="43359"/>
                  </a:lnTo>
                  <a:lnTo>
                    <a:pt x="787685" y="106764"/>
                  </a:lnTo>
                  <a:lnTo>
                    <a:pt x="787309" y="154708"/>
                  </a:lnTo>
                  <a:lnTo>
                    <a:pt x="787199" y="215707"/>
                  </a:lnTo>
                  <a:lnTo>
                    <a:pt x="788335" y="264977"/>
                  </a:lnTo>
                  <a:lnTo>
                    <a:pt x="795488" y="323546"/>
                  </a:lnTo>
                  <a:lnTo>
                    <a:pt x="797247" y="380176"/>
                  </a:lnTo>
                  <a:lnTo>
                    <a:pt x="797552" y="439140"/>
                  </a:lnTo>
                  <a:lnTo>
                    <a:pt x="797642" y="491706"/>
                  </a:lnTo>
                  <a:lnTo>
                    <a:pt x="797669" y="548095"/>
                  </a:lnTo>
                  <a:lnTo>
                    <a:pt x="792087" y="598079"/>
                  </a:lnTo>
                  <a:lnTo>
                    <a:pt x="779721" y="649654"/>
                  </a:lnTo>
                  <a:lnTo>
                    <a:pt x="762530" y="711964"/>
                  </a:lnTo>
                  <a:lnTo>
                    <a:pt x="733577" y="766110"/>
                  </a:lnTo>
                  <a:lnTo>
                    <a:pt x="692314" y="829489"/>
                  </a:lnTo>
                  <a:lnTo>
                    <a:pt x="668194" y="857969"/>
                  </a:lnTo>
                  <a:lnTo>
                    <a:pt x="611011" y="902934"/>
                  </a:lnTo>
                  <a:lnTo>
                    <a:pt x="575063" y="931230"/>
                  </a:lnTo>
                  <a:lnTo>
                    <a:pt x="515406" y="954920"/>
                  </a:lnTo>
                  <a:lnTo>
                    <a:pt x="456351" y="972106"/>
                  </a:lnTo>
                  <a:lnTo>
                    <a:pt x="395639" y="975485"/>
                  </a:lnTo>
                  <a:lnTo>
                    <a:pt x="349543" y="976275"/>
                  </a:lnTo>
                  <a:lnTo>
                    <a:pt x="286849" y="968378"/>
                  </a:lnTo>
                  <a:lnTo>
                    <a:pt x="229808" y="952143"/>
                  </a:lnTo>
                  <a:lnTo>
                    <a:pt x="176586" y="926435"/>
                  </a:lnTo>
                  <a:lnTo>
                    <a:pt x="148059" y="911260"/>
                  </a:lnTo>
                  <a:lnTo>
                    <a:pt x="86899" y="864459"/>
                  </a:lnTo>
                  <a:lnTo>
                    <a:pt x="37385" y="804740"/>
                  </a:lnTo>
                  <a:lnTo>
                    <a:pt x="10101" y="749732"/>
                  </a:lnTo>
                  <a:lnTo>
                    <a:pt x="0" y="688405"/>
                  </a:lnTo>
                  <a:lnTo>
                    <a:pt x="1125" y="630018"/>
                  </a:lnTo>
                  <a:lnTo>
                    <a:pt x="7307" y="603976"/>
                  </a:lnTo>
                  <a:lnTo>
                    <a:pt x="17854" y="584603"/>
                  </a:lnTo>
                  <a:lnTo>
                    <a:pt x="33459" y="571314"/>
                  </a:lnTo>
                  <a:lnTo>
                    <a:pt x="53264" y="562677"/>
                  </a:lnTo>
                  <a:lnTo>
                    <a:pt x="104106" y="557133"/>
                  </a:lnTo>
                  <a:lnTo>
                    <a:pt x="164799" y="561627"/>
                  </a:lnTo>
                  <a:lnTo>
                    <a:pt x="215795" y="576092"/>
                  </a:lnTo>
                  <a:lnTo>
                    <a:pt x="267951" y="595196"/>
                  </a:lnTo>
                  <a:lnTo>
                    <a:pt x="324271" y="626457"/>
                  </a:lnTo>
                  <a:lnTo>
                    <a:pt x="352474" y="642224"/>
                  </a:lnTo>
                  <a:lnTo>
                    <a:pt x="378768" y="658594"/>
                  </a:lnTo>
                  <a:lnTo>
                    <a:pt x="405666" y="673972"/>
                  </a:lnTo>
                  <a:lnTo>
                    <a:pt x="466179" y="726444"/>
                  </a:lnTo>
                  <a:lnTo>
                    <a:pt x="526996" y="787208"/>
                  </a:lnTo>
                  <a:lnTo>
                    <a:pt x="577835" y="821024"/>
                  </a:lnTo>
                  <a:lnTo>
                    <a:pt x="629731" y="845857"/>
                  </a:lnTo>
                  <a:lnTo>
                    <a:pt x="690763" y="865840"/>
                  </a:lnTo>
                  <a:lnTo>
                    <a:pt x="742635" y="876070"/>
                  </a:lnTo>
                  <a:lnTo>
                    <a:pt x="792678" y="880349"/>
                  </a:lnTo>
                  <a:lnTo>
                    <a:pt x="854491" y="880626"/>
                  </a:lnTo>
                  <a:lnTo>
                    <a:pt x="911067" y="870628"/>
                  </a:lnTo>
                  <a:lnTo>
                    <a:pt x="972026" y="857389"/>
                  </a:lnTo>
                  <a:lnTo>
                    <a:pt x="1025098" y="850744"/>
                  </a:lnTo>
                  <a:lnTo>
                    <a:pt x="1086984" y="830500"/>
                  </a:lnTo>
                  <a:lnTo>
                    <a:pt x="1149611" y="797592"/>
                  </a:lnTo>
                  <a:lnTo>
                    <a:pt x="1176706" y="77686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5102206" y="5883081"/>
              <a:ext cx="636994" cy="570889"/>
            </a:xfrm>
            <a:custGeom>
              <a:avLst/>
              <a:gdLst/>
              <a:ahLst/>
              <a:cxnLst/>
              <a:rect l="0" t="0" r="0" b="0"/>
              <a:pathLst>
                <a:path w="636994" h="570889">
                  <a:moveTo>
                    <a:pt x="25172" y="360318"/>
                  </a:moveTo>
                  <a:lnTo>
                    <a:pt x="5386" y="412368"/>
                  </a:lnTo>
                  <a:lnTo>
                    <a:pt x="0" y="447792"/>
                  </a:lnTo>
                  <a:lnTo>
                    <a:pt x="3546" y="498280"/>
                  </a:lnTo>
                  <a:lnTo>
                    <a:pt x="13175" y="536506"/>
                  </a:lnTo>
                  <a:lnTo>
                    <a:pt x="24129" y="559116"/>
                  </a:lnTo>
                  <a:lnTo>
                    <a:pt x="31496" y="565380"/>
                  </a:lnTo>
                  <a:lnTo>
                    <a:pt x="39916" y="568386"/>
                  </a:lnTo>
                  <a:lnTo>
                    <a:pt x="49040" y="569220"/>
                  </a:lnTo>
                  <a:lnTo>
                    <a:pt x="68535" y="560788"/>
                  </a:lnTo>
                  <a:lnTo>
                    <a:pt x="96122" y="536310"/>
                  </a:lnTo>
                  <a:lnTo>
                    <a:pt x="133605" y="485096"/>
                  </a:lnTo>
                  <a:lnTo>
                    <a:pt x="161971" y="433015"/>
                  </a:lnTo>
                  <a:lnTo>
                    <a:pt x="184515" y="372078"/>
                  </a:lnTo>
                  <a:lnTo>
                    <a:pt x="208639" y="312121"/>
                  </a:lnTo>
                  <a:lnTo>
                    <a:pt x="232814" y="252098"/>
                  </a:lnTo>
                  <a:lnTo>
                    <a:pt x="254791" y="195442"/>
                  </a:lnTo>
                  <a:lnTo>
                    <a:pt x="273256" y="143219"/>
                  </a:lnTo>
                  <a:lnTo>
                    <a:pt x="291750" y="87103"/>
                  </a:lnTo>
                  <a:lnTo>
                    <a:pt x="295308" y="84588"/>
                  </a:lnTo>
                  <a:lnTo>
                    <a:pt x="298849" y="87591"/>
                  </a:lnTo>
                  <a:lnTo>
                    <a:pt x="302380" y="94272"/>
                  </a:lnTo>
                  <a:lnTo>
                    <a:pt x="303183" y="111054"/>
                  </a:lnTo>
                  <a:lnTo>
                    <a:pt x="299756" y="167191"/>
                  </a:lnTo>
                  <a:lnTo>
                    <a:pt x="299163" y="225496"/>
                  </a:lnTo>
                  <a:lnTo>
                    <a:pt x="310165" y="276047"/>
                  </a:lnTo>
                  <a:lnTo>
                    <a:pt x="318113" y="287759"/>
                  </a:lnTo>
                  <a:lnTo>
                    <a:pt x="339422" y="303893"/>
                  </a:lnTo>
                  <a:lnTo>
                    <a:pt x="350485" y="306324"/>
                  </a:lnTo>
                  <a:lnTo>
                    <a:pt x="372137" y="302785"/>
                  </a:lnTo>
                  <a:lnTo>
                    <a:pt x="398468" y="287639"/>
                  </a:lnTo>
                  <a:lnTo>
                    <a:pt x="456927" y="232444"/>
                  </a:lnTo>
                  <a:lnTo>
                    <a:pt x="509399" y="170670"/>
                  </a:lnTo>
                  <a:lnTo>
                    <a:pt x="547614" y="118144"/>
                  </a:lnTo>
                  <a:lnTo>
                    <a:pt x="583120" y="60304"/>
                  </a:lnTo>
                  <a:lnTo>
                    <a:pt x="632312" y="580"/>
                  </a:lnTo>
                  <a:lnTo>
                    <a:pt x="635822" y="0"/>
                  </a:lnTo>
                  <a:lnTo>
                    <a:pt x="636993" y="5463"/>
                  </a:lnTo>
                  <a:lnTo>
                    <a:pt x="630466" y="50667"/>
                  </a:lnTo>
                  <a:lnTo>
                    <a:pt x="606191" y="110184"/>
                  </a:lnTo>
                  <a:lnTo>
                    <a:pt x="584998" y="169879"/>
                  </a:lnTo>
                  <a:lnTo>
                    <a:pt x="570722" y="220703"/>
                  </a:lnTo>
                  <a:lnTo>
                    <a:pt x="555418" y="283043"/>
                  </a:lnTo>
                  <a:lnTo>
                    <a:pt x="544670" y="332093"/>
                  </a:lnTo>
                  <a:lnTo>
                    <a:pt x="530558" y="394301"/>
                  </a:lnTo>
                  <a:lnTo>
                    <a:pt x="523136" y="448375"/>
                  </a:lnTo>
                  <a:lnTo>
                    <a:pt x="524057" y="502612"/>
                  </a:lnTo>
                  <a:lnTo>
                    <a:pt x="526218" y="518352"/>
                  </a:lnTo>
                  <a:lnTo>
                    <a:pt x="537978" y="542079"/>
                  </a:lnTo>
                  <a:lnTo>
                    <a:pt x="558090" y="562353"/>
                  </a:lnTo>
                  <a:lnTo>
                    <a:pt x="572654" y="57088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5893077" y="5960383"/>
              <a:ext cx="424022" cy="549648"/>
            </a:xfrm>
            <a:custGeom>
              <a:avLst/>
              <a:gdLst/>
              <a:ahLst/>
              <a:cxnLst/>
              <a:rect l="0" t="0" r="0" b="0"/>
              <a:pathLst>
                <a:path w="424022" h="549648">
                  <a:moveTo>
                    <a:pt x="234508" y="167202"/>
                  </a:moveTo>
                  <a:lnTo>
                    <a:pt x="190546" y="187446"/>
                  </a:lnTo>
                  <a:lnTo>
                    <a:pt x="143715" y="227100"/>
                  </a:lnTo>
                  <a:lnTo>
                    <a:pt x="95598" y="283653"/>
                  </a:lnTo>
                  <a:lnTo>
                    <a:pt x="56180" y="338861"/>
                  </a:lnTo>
                  <a:lnTo>
                    <a:pt x="21685" y="397864"/>
                  </a:lnTo>
                  <a:lnTo>
                    <a:pt x="0" y="451345"/>
                  </a:lnTo>
                  <a:lnTo>
                    <a:pt x="208" y="494198"/>
                  </a:lnTo>
                  <a:lnTo>
                    <a:pt x="13268" y="532762"/>
                  </a:lnTo>
                  <a:lnTo>
                    <a:pt x="22674" y="540760"/>
                  </a:lnTo>
                  <a:lnTo>
                    <a:pt x="48723" y="549647"/>
                  </a:lnTo>
                  <a:lnTo>
                    <a:pt x="79797" y="547358"/>
                  </a:lnTo>
                  <a:lnTo>
                    <a:pt x="123937" y="532915"/>
                  </a:lnTo>
                  <a:lnTo>
                    <a:pt x="170293" y="507074"/>
                  </a:lnTo>
                  <a:lnTo>
                    <a:pt x="225351" y="450807"/>
                  </a:lnTo>
                  <a:lnTo>
                    <a:pt x="265350" y="395622"/>
                  </a:lnTo>
                  <a:lnTo>
                    <a:pt x="299921" y="336622"/>
                  </a:lnTo>
                  <a:lnTo>
                    <a:pt x="309594" y="315029"/>
                  </a:lnTo>
                  <a:lnTo>
                    <a:pt x="316028" y="260786"/>
                  </a:lnTo>
                  <a:lnTo>
                    <a:pt x="312344" y="204030"/>
                  </a:lnTo>
                  <a:lnTo>
                    <a:pt x="300687" y="174211"/>
                  </a:lnTo>
                  <a:lnTo>
                    <a:pt x="270197" y="132062"/>
                  </a:lnTo>
                  <a:lnTo>
                    <a:pt x="249591" y="119219"/>
                  </a:lnTo>
                  <a:lnTo>
                    <a:pt x="192644" y="101442"/>
                  </a:lnTo>
                  <a:lnTo>
                    <a:pt x="142296" y="95855"/>
                  </a:lnTo>
                  <a:lnTo>
                    <a:pt x="89691" y="85562"/>
                  </a:lnTo>
                  <a:lnTo>
                    <a:pt x="67200" y="79055"/>
                  </a:lnTo>
                  <a:lnTo>
                    <a:pt x="60968" y="73342"/>
                  </a:lnTo>
                  <a:lnTo>
                    <a:pt x="57983" y="66025"/>
                  </a:lnTo>
                  <a:lnTo>
                    <a:pt x="57163" y="57637"/>
                  </a:lnTo>
                  <a:lnTo>
                    <a:pt x="62492" y="42077"/>
                  </a:lnTo>
                  <a:lnTo>
                    <a:pt x="67188" y="34653"/>
                  </a:lnTo>
                  <a:lnTo>
                    <a:pt x="96155" y="13025"/>
                  </a:lnTo>
                  <a:lnTo>
                    <a:pt x="134373" y="2977"/>
                  </a:lnTo>
                  <a:lnTo>
                    <a:pt x="180922" y="0"/>
                  </a:lnTo>
                  <a:lnTo>
                    <a:pt x="211472" y="8662"/>
                  </a:lnTo>
                  <a:lnTo>
                    <a:pt x="251859" y="33270"/>
                  </a:lnTo>
                  <a:lnTo>
                    <a:pt x="272636" y="52694"/>
                  </a:lnTo>
                  <a:lnTo>
                    <a:pt x="285769" y="73026"/>
                  </a:lnTo>
                  <a:lnTo>
                    <a:pt x="303732" y="136382"/>
                  </a:lnTo>
                  <a:lnTo>
                    <a:pt x="315426" y="189450"/>
                  </a:lnTo>
                  <a:lnTo>
                    <a:pt x="318082" y="244646"/>
                  </a:lnTo>
                  <a:lnTo>
                    <a:pt x="312953" y="303362"/>
                  </a:lnTo>
                  <a:lnTo>
                    <a:pt x="317550" y="366454"/>
                  </a:lnTo>
                  <a:lnTo>
                    <a:pt x="326444" y="419262"/>
                  </a:lnTo>
                  <a:lnTo>
                    <a:pt x="338827" y="458695"/>
                  </a:lnTo>
                  <a:lnTo>
                    <a:pt x="354572" y="481588"/>
                  </a:lnTo>
                  <a:lnTo>
                    <a:pt x="376387" y="494103"/>
                  </a:lnTo>
                  <a:lnTo>
                    <a:pt x="424021" y="504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6475116" y="5938072"/>
              <a:ext cx="42025" cy="456872"/>
            </a:xfrm>
            <a:custGeom>
              <a:avLst/>
              <a:gdLst/>
              <a:ahLst/>
              <a:cxnLst/>
              <a:rect l="0" t="0" r="0" b="0"/>
              <a:pathLst>
                <a:path w="42025" h="456872">
                  <a:moveTo>
                    <a:pt x="42024" y="0"/>
                  </a:moveTo>
                  <a:lnTo>
                    <a:pt x="27451" y="48931"/>
                  </a:lnTo>
                  <a:lnTo>
                    <a:pt x="15479" y="93657"/>
                  </a:lnTo>
                  <a:lnTo>
                    <a:pt x="11932" y="145903"/>
                  </a:lnTo>
                  <a:lnTo>
                    <a:pt x="7761" y="203888"/>
                  </a:lnTo>
                  <a:lnTo>
                    <a:pt x="1461" y="265403"/>
                  </a:lnTo>
                  <a:lnTo>
                    <a:pt x="216" y="324953"/>
                  </a:lnTo>
                  <a:lnTo>
                    <a:pt x="0" y="379383"/>
                  </a:lnTo>
                  <a:lnTo>
                    <a:pt x="3047" y="437762"/>
                  </a:lnTo>
                  <a:lnTo>
                    <a:pt x="7153" y="455434"/>
                  </a:lnTo>
                  <a:lnTo>
                    <a:pt x="8249" y="456871"/>
                  </a:lnTo>
                  <a:lnTo>
                    <a:pt x="10438" y="4527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6390798" y="6074943"/>
              <a:ext cx="463255" cy="115814"/>
            </a:xfrm>
            <a:custGeom>
              <a:avLst/>
              <a:gdLst/>
              <a:ahLst/>
              <a:cxnLst/>
              <a:rect l="0" t="0" r="0" b="0"/>
              <a:pathLst>
                <a:path w="463255" h="115814">
                  <a:moveTo>
                    <a:pt x="0" y="115813"/>
                  </a:moveTo>
                  <a:lnTo>
                    <a:pt x="52050" y="92908"/>
                  </a:lnTo>
                  <a:lnTo>
                    <a:pt x="111348" y="76271"/>
                  </a:lnTo>
                  <a:lnTo>
                    <a:pt x="171422" y="63933"/>
                  </a:lnTo>
                  <a:lnTo>
                    <a:pt x="228053" y="49283"/>
                  </a:lnTo>
                  <a:lnTo>
                    <a:pt x="280270" y="35125"/>
                  </a:lnTo>
                  <a:lnTo>
                    <a:pt x="341974" y="17551"/>
                  </a:lnTo>
                  <a:lnTo>
                    <a:pt x="404115" y="4680"/>
                  </a:lnTo>
                  <a:lnTo>
                    <a:pt x="46325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6896228" y="5853844"/>
              <a:ext cx="42053" cy="558012"/>
            </a:xfrm>
            <a:custGeom>
              <a:avLst/>
              <a:gdLst/>
              <a:ahLst/>
              <a:cxnLst/>
              <a:rect l="0" t="0" r="0" b="0"/>
              <a:pathLst>
                <a:path w="42053" h="558012">
                  <a:moveTo>
                    <a:pt x="42052" y="0"/>
                  </a:moveTo>
                  <a:lnTo>
                    <a:pt x="30873" y="16768"/>
                  </a:lnTo>
                  <a:lnTo>
                    <a:pt x="21776" y="73026"/>
                  </a:lnTo>
                  <a:lnTo>
                    <a:pt x="16273" y="114735"/>
                  </a:lnTo>
                  <a:lnTo>
                    <a:pt x="13046" y="160567"/>
                  </a:lnTo>
                  <a:lnTo>
                    <a:pt x="8111" y="223051"/>
                  </a:lnTo>
                  <a:lnTo>
                    <a:pt x="1552" y="286085"/>
                  </a:lnTo>
                  <a:lnTo>
                    <a:pt x="257" y="343597"/>
                  </a:lnTo>
                  <a:lnTo>
                    <a:pt x="0" y="400017"/>
                  </a:lnTo>
                  <a:lnTo>
                    <a:pt x="5539" y="461811"/>
                  </a:lnTo>
                  <a:lnTo>
                    <a:pt x="10662" y="519598"/>
                  </a:lnTo>
                  <a:lnTo>
                    <a:pt x="20994" y="5580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6790880" y="6087584"/>
              <a:ext cx="368499" cy="61059"/>
            </a:xfrm>
            <a:custGeom>
              <a:avLst/>
              <a:gdLst/>
              <a:ahLst/>
              <a:cxnLst/>
              <a:rect l="0" t="0" r="0" b="0"/>
              <a:pathLst>
                <a:path w="368499" h="61059">
                  <a:moveTo>
                    <a:pt x="0" y="61058"/>
                  </a:moveTo>
                  <a:lnTo>
                    <a:pt x="57264" y="46486"/>
                  </a:lnTo>
                  <a:lnTo>
                    <a:pt x="118157" y="27244"/>
                  </a:lnTo>
                  <a:lnTo>
                    <a:pt x="172270" y="15814"/>
                  </a:lnTo>
                  <a:lnTo>
                    <a:pt x="232757" y="5019"/>
                  </a:lnTo>
                  <a:lnTo>
                    <a:pt x="289544" y="0"/>
                  </a:lnTo>
                  <a:lnTo>
                    <a:pt x="348050" y="5541"/>
                  </a:lnTo>
                  <a:lnTo>
                    <a:pt x="368498" y="841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7090618" y="5811730"/>
              <a:ext cx="374087" cy="600126"/>
            </a:xfrm>
            <a:custGeom>
              <a:avLst/>
              <a:gdLst/>
              <a:ahLst/>
              <a:cxnLst/>
              <a:rect l="0" t="0" r="0" b="0"/>
              <a:pathLst>
                <a:path w="374087" h="600126">
                  <a:moveTo>
                    <a:pt x="5589" y="0"/>
                  </a:moveTo>
                  <a:lnTo>
                    <a:pt x="0" y="16768"/>
                  </a:lnTo>
                  <a:lnTo>
                    <a:pt x="375" y="34359"/>
                  </a:lnTo>
                  <a:lnTo>
                    <a:pt x="10148" y="91015"/>
                  </a:lnTo>
                  <a:lnTo>
                    <a:pt x="22174" y="152986"/>
                  </a:lnTo>
                  <a:lnTo>
                    <a:pt x="25763" y="213407"/>
                  </a:lnTo>
                  <a:lnTo>
                    <a:pt x="29504" y="264053"/>
                  </a:lnTo>
                  <a:lnTo>
                    <a:pt x="34902" y="316104"/>
                  </a:lnTo>
                  <a:lnTo>
                    <a:pt x="36502" y="368572"/>
                  </a:lnTo>
                  <a:lnTo>
                    <a:pt x="36975" y="418043"/>
                  </a:lnTo>
                  <a:lnTo>
                    <a:pt x="37115" y="468576"/>
                  </a:lnTo>
                  <a:lnTo>
                    <a:pt x="40276" y="521763"/>
                  </a:lnTo>
                  <a:lnTo>
                    <a:pt x="44403" y="541901"/>
                  </a:lnTo>
                  <a:lnTo>
                    <a:pt x="45503" y="539082"/>
                  </a:lnTo>
                  <a:lnTo>
                    <a:pt x="55818" y="489054"/>
                  </a:lnTo>
                  <a:lnTo>
                    <a:pt x="66745" y="433984"/>
                  </a:lnTo>
                  <a:lnTo>
                    <a:pt x="87686" y="381563"/>
                  </a:lnTo>
                  <a:lnTo>
                    <a:pt x="115490" y="319482"/>
                  </a:lnTo>
                  <a:lnTo>
                    <a:pt x="149624" y="263691"/>
                  </a:lnTo>
                  <a:lnTo>
                    <a:pt x="170579" y="237358"/>
                  </a:lnTo>
                  <a:lnTo>
                    <a:pt x="202784" y="214738"/>
                  </a:lnTo>
                  <a:lnTo>
                    <a:pt x="225423" y="209693"/>
                  </a:lnTo>
                  <a:lnTo>
                    <a:pt x="236373" y="209985"/>
                  </a:lnTo>
                  <a:lnTo>
                    <a:pt x="257898" y="219669"/>
                  </a:lnTo>
                  <a:lnTo>
                    <a:pt x="268552" y="227165"/>
                  </a:lnTo>
                  <a:lnTo>
                    <a:pt x="294724" y="265660"/>
                  </a:lnTo>
                  <a:lnTo>
                    <a:pt x="314953" y="315429"/>
                  </a:lnTo>
                  <a:lnTo>
                    <a:pt x="326178" y="377353"/>
                  </a:lnTo>
                  <a:lnTo>
                    <a:pt x="331998" y="431555"/>
                  </a:lnTo>
                  <a:lnTo>
                    <a:pt x="338869" y="486227"/>
                  </a:lnTo>
                  <a:lnTo>
                    <a:pt x="342594" y="537651"/>
                  </a:lnTo>
                  <a:lnTo>
                    <a:pt x="347612" y="564170"/>
                  </a:lnTo>
                  <a:lnTo>
                    <a:pt x="356861" y="581415"/>
                  </a:lnTo>
                  <a:lnTo>
                    <a:pt x="374086" y="6001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7506819" y="5992309"/>
              <a:ext cx="389555" cy="401161"/>
            </a:xfrm>
            <a:custGeom>
              <a:avLst/>
              <a:gdLst/>
              <a:ahLst/>
              <a:cxnLst/>
              <a:rect l="0" t="0" r="0" b="0"/>
              <a:pathLst>
                <a:path w="389555" h="401161">
                  <a:moveTo>
                    <a:pt x="0" y="156333"/>
                  </a:moveTo>
                  <a:lnTo>
                    <a:pt x="5589" y="178690"/>
                  </a:lnTo>
                  <a:lnTo>
                    <a:pt x="11914" y="186446"/>
                  </a:lnTo>
                  <a:lnTo>
                    <a:pt x="31421" y="198182"/>
                  </a:lnTo>
                  <a:lnTo>
                    <a:pt x="55689" y="201059"/>
                  </a:lnTo>
                  <a:lnTo>
                    <a:pt x="80903" y="197269"/>
                  </a:lnTo>
                  <a:lnTo>
                    <a:pt x="117168" y="179641"/>
                  </a:lnTo>
                  <a:lnTo>
                    <a:pt x="171279" y="139188"/>
                  </a:lnTo>
                  <a:lnTo>
                    <a:pt x="228755" y="85172"/>
                  </a:lnTo>
                  <a:lnTo>
                    <a:pt x="251833" y="56090"/>
                  </a:lnTo>
                  <a:lnTo>
                    <a:pt x="259135" y="43881"/>
                  </a:lnTo>
                  <a:lnTo>
                    <a:pt x="264129" y="20956"/>
                  </a:lnTo>
                  <a:lnTo>
                    <a:pt x="263823" y="9930"/>
                  </a:lnTo>
                  <a:lnTo>
                    <a:pt x="258941" y="3749"/>
                  </a:lnTo>
                  <a:lnTo>
                    <a:pt x="251005" y="798"/>
                  </a:lnTo>
                  <a:lnTo>
                    <a:pt x="241036" y="0"/>
                  </a:lnTo>
                  <a:lnTo>
                    <a:pt x="223720" y="5354"/>
                  </a:lnTo>
                  <a:lnTo>
                    <a:pt x="193541" y="27854"/>
                  </a:lnTo>
                  <a:lnTo>
                    <a:pt x="150953" y="83371"/>
                  </a:lnTo>
                  <a:lnTo>
                    <a:pt x="117863" y="145870"/>
                  </a:lnTo>
                  <a:lnTo>
                    <a:pt x="103422" y="182998"/>
                  </a:lnTo>
                  <a:lnTo>
                    <a:pt x="97324" y="234814"/>
                  </a:lnTo>
                  <a:lnTo>
                    <a:pt x="101106" y="294620"/>
                  </a:lnTo>
                  <a:lnTo>
                    <a:pt x="120813" y="345616"/>
                  </a:lnTo>
                  <a:lnTo>
                    <a:pt x="143290" y="379183"/>
                  </a:lnTo>
                  <a:lnTo>
                    <a:pt x="163900" y="393028"/>
                  </a:lnTo>
                  <a:lnTo>
                    <a:pt x="175947" y="398358"/>
                  </a:lnTo>
                  <a:lnTo>
                    <a:pt x="204930" y="401160"/>
                  </a:lnTo>
                  <a:lnTo>
                    <a:pt x="236139" y="397336"/>
                  </a:lnTo>
                  <a:lnTo>
                    <a:pt x="291183" y="375817"/>
                  </a:lnTo>
                  <a:lnTo>
                    <a:pt x="313078" y="361506"/>
                  </a:lnTo>
                  <a:lnTo>
                    <a:pt x="368129" y="301221"/>
                  </a:lnTo>
                  <a:lnTo>
                    <a:pt x="389554" y="27214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7919865" y="6014654"/>
              <a:ext cx="579649" cy="380395"/>
            </a:xfrm>
            <a:custGeom>
              <a:avLst/>
              <a:gdLst/>
              <a:ahLst/>
              <a:cxnLst/>
              <a:rect l="0" t="0" r="0" b="0"/>
              <a:pathLst>
                <a:path w="579649" h="380395">
                  <a:moveTo>
                    <a:pt x="18622" y="39232"/>
                  </a:moveTo>
                  <a:lnTo>
                    <a:pt x="3968" y="94373"/>
                  </a:lnTo>
                  <a:lnTo>
                    <a:pt x="0" y="157402"/>
                  </a:lnTo>
                  <a:lnTo>
                    <a:pt x="9268" y="212313"/>
                  </a:lnTo>
                  <a:lnTo>
                    <a:pt x="22363" y="267613"/>
                  </a:lnTo>
                  <a:lnTo>
                    <a:pt x="43907" y="301482"/>
                  </a:lnTo>
                  <a:lnTo>
                    <a:pt x="72517" y="328156"/>
                  </a:lnTo>
                  <a:lnTo>
                    <a:pt x="99117" y="334149"/>
                  </a:lnTo>
                  <a:lnTo>
                    <a:pt x="114399" y="334109"/>
                  </a:lnTo>
                  <a:lnTo>
                    <a:pt x="126927" y="330573"/>
                  </a:lnTo>
                  <a:lnTo>
                    <a:pt x="147086" y="317286"/>
                  </a:lnTo>
                  <a:lnTo>
                    <a:pt x="171589" y="278896"/>
                  </a:lnTo>
                  <a:lnTo>
                    <a:pt x="196491" y="219275"/>
                  </a:lnTo>
                  <a:lnTo>
                    <a:pt x="215007" y="164543"/>
                  </a:lnTo>
                  <a:lnTo>
                    <a:pt x="222108" y="138989"/>
                  </a:lnTo>
                  <a:lnTo>
                    <a:pt x="226809" y="132643"/>
                  </a:lnTo>
                  <a:lnTo>
                    <a:pt x="232283" y="130752"/>
                  </a:lnTo>
                  <a:lnTo>
                    <a:pt x="238271" y="131831"/>
                  </a:lnTo>
                  <a:lnTo>
                    <a:pt x="243434" y="138399"/>
                  </a:lnTo>
                  <a:lnTo>
                    <a:pt x="263851" y="195891"/>
                  </a:lnTo>
                  <a:lnTo>
                    <a:pt x="281777" y="252754"/>
                  </a:lnTo>
                  <a:lnTo>
                    <a:pt x="301451" y="300948"/>
                  </a:lnTo>
                  <a:lnTo>
                    <a:pt x="337868" y="354890"/>
                  </a:lnTo>
                  <a:lnTo>
                    <a:pt x="347266" y="365484"/>
                  </a:lnTo>
                  <a:lnTo>
                    <a:pt x="373306" y="377255"/>
                  </a:lnTo>
                  <a:lnTo>
                    <a:pt x="388439" y="380394"/>
                  </a:lnTo>
                  <a:lnTo>
                    <a:pt x="417731" y="374523"/>
                  </a:lnTo>
                  <a:lnTo>
                    <a:pt x="457411" y="351487"/>
                  </a:lnTo>
                  <a:lnTo>
                    <a:pt x="496670" y="312262"/>
                  </a:lnTo>
                  <a:lnTo>
                    <a:pt x="525786" y="262313"/>
                  </a:lnTo>
                  <a:lnTo>
                    <a:pt x="547135" y="207386"/>
                  </a:lnTo>
                  <a:lnTo>
                    <a:pt x="567946" y="157066"/>
                  </a:lnTo>
                  <a:lnTo>
                    <a:pt x="579648" y="107291"/>
                  </a:lnTo>
                  <a:lnTo>
                    <a:pt x="579346" y="53678"/>
                  </a:lnTo>
                  <a:lnTo>
                    <a:pt x="571847" y="11927"/>
                  </a:lnTo>
                  <a:lnTo>
                    <a:pt x="566423" y="4651"/>
                  </a:lnTo>
                  <a:lnTo>
                    <a:pt x="559298" y="970"/>
                  </a:lnTo>
                  <a:lnTo>
                    <a:pt x="544362" y="0"/>
                  </a:lnTo>
                  <a:lnTo>
                    <a:pt x="523990" y="764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8664954" y="5777846"/>
              <a:ext cx="353615" cy="569694"/>
            </a:xfrm>
            <a:custGeom>
              <a:avLst/>
              <a:gdLst/>
              <a:ahLst/>
              <a:cxnLst/>
              <a:rect l="0" t="0" r="0" b="0"/>
              <a:pathLst>
                <a:path w="353615" h="569694">
                  <a:moveTo>
                    <a:pt x="147398" y="86527"/>
                  </a:moveTo>
                  <a:lnTo>
                    <a:pt x="145059" y="46839"/>
                  </a:lnTo>
                  <a:lnTo>
                    <a:pt x="136220" y="24434"/>
                  </a:lnTo>
                  <a:lnTo>
                    <a:pt x="121374" y="9017"/>
                  </a:lnTo>
                  <a:lnTo>
                    <a:pt x="112501" y="3268"/>
                  </a:lnTo>
                  <a:lnTo>
                    <a:pt x="93284" y="0"/>
                  </a:lnTo>
                  <a:lnTo>
                    <a:pt x="52351" y="7434"/>
                  </a:lnTo>
                  <a:lnTo>
                    <a:pt x="34574" y="19789"/>
                  </a:lnTo>
                  <a:lnTo>
                    <a:pt x="20046" y="38148"/>
                  </a:lnTo>
                  <a:lnTo>
                    <a:pt x="9688" y="61906"/>
                  </a:lnTo>
                  <a:lnTo>
                    <a:pt x="8798" y="73622"/>
                  </a:lnTo>
                  <a:lnTo>
                    <a:pt x="14049" y="95999"/>
                  </a:lnTo>
                  <a:lnTo>
                    <a:pt x="30158" y="122739"/>
                  </a:lnTo>
                  <a:lnTo>
                    <a:pt x="85026" y="167035"/>
                  </a:lnTo>
                  <a:lnTo>
                    <a:pt x="140094" y="210646"/>
                  </a:lnTo>
                  <a:lnTo>
                    <a:pt x="200249" y="248841"/>
                  </a:lnTo>
                  <a:lnTo>
                    <a:pt x="261622" y="292085"/>
                  </a:lnTo>
                  <a:lnTo>
                    <a:pt x="312525" y="339937"/>
                  </a:lnTo>
                  <a:lnTo>
                    <a:pt x="343272" y="387058"/>
                  </a:lnTo>
                  <a:lnTo>
                    <a:pt x="353614" y="433196"/>
                  </a:lnTo>
                  <a:lnTo>
                    <a:pt x="346675" y="466770"/>
                  </a:lnTo>
                  <a:lnTo>
                    <a:pt x="331892" y="496509"/>
                  </a:lnTo>
                  <a:lnTo>
                    <a:pt x="313623" y="513626"/>
                  </a:lnTo>
                  <a:lnTo>
                    <a:pt x="259798" y="541307"/>
                  </a:lnTo>
                  <a:lnTo>
                    <a:pt x="210728" y="557799"/>
                  </a:lnTo>
                  <a:lnTo>
                    <a:pt x="147446" y="566974"/>
                  </a:lnTo>
                  <a:lnTo>
                    <a:pt x="90480" y="569693"/>
                  </a:lnTo>
                  <a:lnTo>
                    <a:pt x="34900" y="565022"/>
                  </a:lnTo>
                  <a:lnTo>
                    <a:pt x="0" y="54978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9203131" y="5467217"/>
              <a:ext cx="619596" cy="973308"/>
            </a:xfrm>
            <a:custGeom>
              <a:avLst/>
              <a:gdLst/>
              <a:ahLst/>
              <a:cxnLst/>
              <a:rect l="0" t="0" r="0" b="0"/>
              <a:pathLst>
                <a:path w="619596" h="973308">
                  <a:moveTo>
                    <a:pt x="335688" y="18130"/>
                  </a:moveTo>
                  <a:lnTo>
                    <a:pt x="300895" y="3659"/>
                  </a:lnTo>
                  <a:lnTo>
                    <a:pt x="271482" y="0"/>
                  </a:lnTo>
                  <a:lnTo>
                    <a:pt x="245151" y="4613"/>
                  </a:lnTo>
                  <a:lnTo>
                    <a:pt x="213715" y="20364"/>
                  </a:lnTo>
                  <a:lnTo>
                    <a:pt x="186464" y="46088"/>
                  </a:lnTo>
                  <a:lnTo>
                    <a:pt x="140225" y="96702"/>
                  </a:lnTo>
                  <a:lnTo>
                    <a:pt x="105417" y="143446"/>
                  </a:lnTo>
                  <a:lnTo>
                    <a:pt x="72877" y="205519"/>
                  </a:lnTo>
                  <a:lnTo>
                    <a:pt x="54717" y="248813"/>
                  </a:lnTo>
                  <a:lnTo>
                    <a:pt x="38846" y="293791"/>
                  </a:lnTo>
                  <a:lnTo>
                    <a:pt x="23994" y="344977"/>
                  </a:lnTo>
                  <a:lnTo>
                    <a:pt x="12713" y="395802"/>
                  </a:lnTo>
                  <a:lnTo>
                    <a:pt x="4970" y="445687"/>
                  </a:lnTo>
                  <a:lnTo>
                    <a:pt x="1528" y="495154"/>
                  </a:lnTo>
                  <a:lnTo>
                    <a:pt x="0" y="544436"/>
                  </a:lnTo>
                  <a:lnTo>
                    <a:pt x="490" y="594805"/>
                  </a:lnTo>
                  <a:lnTo>
                    <a:pt x="4606" y="648386"/>
                  </a:lnTo>
                  <a:lnTo>
                    <a:pt x="13456" y="697157"/>
                  </a:lnTo>
                  <a:lnTo>
                    <a:pt x="25187" y="742229"/>
                  </a:lnTo>
                  <a:lnTo>
                    <a:pt x="38200" y="785658"/>
                  </a:lnTo>
                  <a:lnTo>
                    <a:pt x="64269" y="843980"/>
                  </a:lnTo>
                  <a:lnTo>
                    <a:pt x="104519" y="899279"/>
                  </a:lnTo>
                  <a:lnTo>
                    <a:pt x="149385" y="940877"/>
                  </a:lnTo>
                  <a:lnTo>
                    <a:pt x="202961" y="966382"/>
                  </a:lnTo>
                  <a:lnTo>
                    <a:pt x="244628" y="973307"/>
                  </a:lnTo>
                  <a:lnTo>
                    <a:pt x="292200" y="964181"/>
                  </a:lnTo>
                  <a:lnTo>
                    <a:pt x="343339" y="946659"/>
                  </a:lnTo>
                  <a:lnTo>
                    <a:pt x="404616" y="910202"/>
                  </a:lnTo>
                  <a:lnTo>
                    <a:pt x="461781" y="856034"/>
                  </a:lnTo>
                  <a:lnTo>
                    <a:pt x="500950" y="806471"/>
                  </a:lnTo>
                  <a:lnTo>
                    <a:pt x="534783" y="754741"/>
                  </a:lnTo>
                  <a:lnTo>
                    <a:pt x="563915" y="699249"/>
                  </a:lnTo>
                  <a:lnTo>
                    <a:pt x="587364" y="638353"/>
                  </a:lnTo>
                  <a:lnTo>
                    <a:pt x="606010" y="575856"/>
                  </a:lnTo>
                  <a:lnTo>
                    <a:pt x="615825" y="512885"/>
                  </a:lnTo>
                  <a:lnTo>
                    <a:pt x="618733" y="449774"/>
                  </a:lnTo>
                  <a:lnTo>
                    <a:pt x="619595" y="386620"/>
                  </a:lnTo>
                  <a:lnTo>
                    <a:pt x="616730" y="326573"/>
                  </a:lnTo>
                  <a:lnTo>
                    <a:pt x="605353" y="271737"/>
                  </a:lnTo>
                  <a:lnTo>
                    <a:pt x="587164" y="218445"/>
                  </a:lnTo>
                  <a:lnTo>
                    <a:pt x="566957" y="165610"/>
                  </a:lnTo>
                  <a:lnTo>
                    <a:pt x="539168" y="106533"/>
                  </a:lnTo>
                  <a:lnTo>
                    <a:pt x="512572" y="72010"/>
                  </a:lnTo>
                  <a:lnTo>
                    <a:pt x="464907" y="38478"/>
                  </a:lnTo>
                  <a:lnTo>
                    <a:pt x="409766" y="9862"/>
                  </a:lnTo>
                  <a:lnTo>
                    <a:pt x="372324" y="862"/>
                  </a:lnTo>
                  <a:lnTo>
                    <a:pt x="320417" y="3785"/>
                  </a:lnTo>
                  <a:lnTo>
                    <a:pt x="261485" y="14083"/>
                  </a:lnTo>
                  <a:lnTo>
                    <a:pt x="240931" y="1813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9298755" y="5639413"/>
              <a:ext cx="215612" cy="288384"/>
            </a:xfrm>
            <a:custGeom>
              <a:avLst/>
              <a:gdLst/>
              <a:ahLst/>
              <a:cxnLst/>
              <a:rect l="0" t="0" r="0" b="0"/>
              <a:pathLst>
                <a:path w="215612" h="288384">
                  <a:moveTo>
                    <a:pt x="82136" y="14390"/>
                  </a:moveTo>
                  <a:lnTo>
                    <a:pt x="47390" y="51476"/>
                  </a:lnTo>
                  <a:lnTo>
                    <a:pt x="22814" y="110799"/>
                  </a:lnTo>
                  <a:lnTo>
                    <a:pt x="8504" y="165928"/>
                  </a:lnTo>
                  <a:lnTo>
                    <a:pt x="0" y="227207"/>
                  </a:lnTo>
                  <a:lnTo>
                    <a:pt x="5077" y="252865"/>
                  </a:lnTo>
                  <a:lnTo>
                    <a:pt x="9707" y="264620"/>
                  </a:lnTo>
                  <a:lnTo>
                    <a:pt x="24209" y="280801"/>
                  </a:lnTo>
                  <a:lnTo>
                    <a:pt x="32990" y="286754"/>
                  </a:lnTo>
                  <a:lnTo>
                    <a:pt x="42353" y="288383"/>
                  </a:lnTo>
                  <a:lnTo>
                    <a:pt x="62115" y="283954"/>
                  </a:lnTo>
                  <a:lnTo>
                    <a:pt x="102228" y="262046"/>
                  </a:lnTo>
                  <a:lnTo>
                    <a:pt x="141209" y="228269"/>
                  </a:lnTo>
                  <a:lnTo>
                    <a:pt x="183859" y="168208"/>
                  </a:lnTo>
                  <a:lnTo>
                    <a:pt x="203571" y="128222"/>
                  </a:lnTo>
                  <a:lnTo>
                    <a:pt x="215611" y="76476"/>
                  </a:lnTo>
                  <a:lnTo>
                    <a:pt x="215158" y="51342"/>
                  </a:lnTo>
                  <a:lnTo>
                    <a:pt x="207157" y="32373"/>
                  </a:lnTo>
                  <a:lnTo>
                    <a:pt x="192683" y="19263"/>
                  </a:lnTo>
                  <a:lnTo>
                    <a:pt x="154795" y="1315"/>
                  </a:lnTo>
                  <a:lnTo>
                    <a:pt x="134316" y="0"/>
                  </a:lnTo>
                  <a:lnTo>
                    <a:pt x="82136" y="386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9603899" y="5643274"/>
              <a:ext cx="226778" cy="284031"/>
            </a:xfrm>
            <a:custGeom>
              <a:avLst/>
              <a:gdLst/>
              <a:ahLst/>
              <a:cxnLst/>
              <a:rect l="0" t="0" r="0" b="0"/>
              <a:pathLst>
                <a:path w="226778" h="284031">
                  <a:moveTo>
                    <a:pt x="61262" y="0"/>
                  </a:moveTo>
                  <a:lnTo>
                    <a:pt x="44494" y="5590"/>
                  </a:lnTo>
                  <a:lnTo>
                    <a:pt x="33142" y="17692"/>
                  </a:lnTo>
                  <a:lnTo>
                    <a:pt x="10733" y="65236"/>
                  </a:lnTo>
                  <a:lnTo>
                    <a:pt x="1836" y="113956"/>
                  </a:lnTo>
                  <a:lnTo>
                    <a:pt x="0" y="175585"/>
                  </a:lnTo>
                  <a:lnTo>
                    <a:pt x="7885" y="223341"/>
                  </a:lnTo>
                  <a:lnTo>
                    <a:pt x="18431" y="249002"/>
                  </a:lnTo>
                  <a:lnTo>
                    <a:pt x="37157" y="268986"/>
                  </a:lnTo>
                  <a:lnTo>
                    <a:pt x="48701" y="277590"/>
                  </a:lnTo>
                  <a:lnTo>
                    <a:pt x="77126" y="284030"/>
                  </a:lnTo>
                  <a:lnTo>
                    <a:pt x="108087" y="281824"/>
                  </a:lnTo>
                  <a:lnTo>
                    <a:pt x="137445" y="273044"/>
                  </a:lnTo>
                  <a:lnTo>
                    <a:pt x="162971" y="255104"/>
                  </a:lnTo>
                  <a:lnTo>
                    <a:pt x="193953" y="218696"/>
                  </a:lnTo>
                  <a:lnTo>
                    <a:pt x="219793" y="170061"/>
                  </a:lnTo>
                  <a:lnTo>
                    <a:pt x="226777" y="126168"/>
                  </a:lnTo>
                  <a:lnTo>
                    <a:pt x="223257" y="87296"/>
                  </a:lnTo>
                  <a:lnTo>
                    <a:pt x="209216" y="53552"/>
                  </a:lnTo>
                  <a:lnTo>
                    <a:pt x="190580" y="35109"/>
                  </a:lnTo>
                  <a:lnTo>
                    <a:pt x="153781" y="14692"/>
                  </a:lnTo>
                  <a:lnTo>
                    <a:pt x="113241" y="4354"/>
                  </a:lnTo>
                  <a:lnTo>
                    <a:pt x="57621" y="860"/>
                  </a:lnTo>
                  <a:lnTo>
                    <a:pt x="2967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9454591" y="5716974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9396359" y="5655672"/>
              <a:ext cx="108300" cy="208979"/>
            </a:xfrm>
            <a:custGeom>
              <a:avLst/>
              <a:gdLst/>
              <a:ahLst/>
              <a:cxnLst/>
              <a:rect l="0" t="0" r="0" b="0"/>
              <a:pathLst>
                <a:path w="108300" h="208979">
                  <a:moveTo>
                    <a:pt x="5589" y="156058"/>
                  </a:moveTo>
                  <a:lnTo>
                    <a:pt x="0" y="178415"/>
                  </a:lnTo>
                  <a:lnTo>
                    <a:pt x="693" y="187341"/>
                  </a:lnTo>
                  <a:lnTo>
                    <a:pt x="7702" y="203497"/>
                  </a:lnTo>
                  <a:lnTo>
                    <a:pt x="14017" y="207571"/>
                  </a:lnTo>
                  <a:lnTo>
                    <a:pt x="30392" y="208978"/>
                  </a:lnTo>
                  <a:lnTo>
                    <a:pt x="38502" y="205376"/>
                  </a:lnTo>
                  <a:lnTo>
                    <a:pt x="53752" y="192016"/>
                  </a:lnTo>
                  <a:lnTo>
                    <a:pt x="81356" y="136385"/>
                  </a:lnTo>
                  <a:lnTo>
                    <a:pt x="102184" y="87572"/>
                  </a:lnTo>
                  <a:lnTo>
                    <a:pt x="108299" y="46728"/>
                  </a:lnTo>
                  <a:lnTo>
                    <a:pt x="104522" y="10580"/>
                  </a:lnTo>
                  <a:lnTo>
                    <a:pt x="99620" y="4091"/>
                  </a:lnTo>
                  <a:lnTo>
                    <a:pt x="92843" y="935"/>
                  </a:lnTo>
                  <a:lnTo>
                    <a:pt x="84815" y="0"/>
                  </a:lnTo>
                  <a:lnTo>
                    <a:pt x="77123" y="2886"/>
                  </a:lnTo>
                  <a:lnTo>
                    <a:pt x="62338" y="15453"/>
                  </a:lnTo>
                  <a:lnTo>
                    <a:pt x="46450" y="42258"/>
                  </a:lnTo>
                  <a:lnTo>
                    <a:pt x="26944" y="101485"/>
                  </a:lnTo>
                  <a:lnTo>
                    <a:pt x="11478" y="163040"/>
                  </a:lnTo>
                  <a:lnTo>
                    <a:pt x="13275" y="186067"/>
                  </a:lnTo>
                  <a:lnTo>
                    <a:pt x="16563" y="190102"/>
                  </a:lnTo>
                  <a:lnTo>
                    <a:pt x="21094" y="189283"/>
                  </a:lnTo>
                  <a:lnTo>
                    <a:pt x="26454" y="185227"/>
                  </a:lnTo>
                  <a:lnTo>
                    <a:pt x="56477" y="124800"/>
                  </a:lnTo>
                  <a:lnTo>
                    <a:pt x="65120" y="81806"/>
                  </a:lnTo>
                  <a:lnTo>
                    <a:pt x="62824" y="72631"/>
                  </a:lnTo>
                  <a:lnTo>
                    <a:pt x="57784" y="67685"/>
                  </a:lnTo>
                  <a:lnTo>
                    <a:pt x="50914" y="65557"/>
                  </a:lnTo>
                  <a:lnTo>
                    <a:pt x="45164" y="67648"/>
                  </a:lnTo>
                  <a:lnTo>
                    <a:pt x="35656" y="79331"/>
                  </a:lnTo>
                  <a:lnTo>
                    <a:pt x="16380" y="133794"/>
                  </a:lnTo>
                  <a:lnTo>
                    <a:pt x="12783" y="144725"/>
                  </a:lnTo>
                  <a:lnTo>
                    <a:pt x="12725" y="149673"/>
                  </a:lnTo>
                  <a:lnTo>
                    <a:pt x="15026" y="150632"/>
                  </a:lnTo>
                  <a:lnTo>
                    <a:pt x="18899" y="148931"/>
                  </a:lnTo>
                  <a:lnTo>
                    <a:pt x="35529" y="129770"/>
                  </a:lnTo>
                  <a:lnTo>
                    <a:pt x="61289" y="71371"/>
                  </a:lnTo>
                  <a:lnTo>
                    <a:pt x="61439" y="69185"/>
                  </a:lnTo>
                  <a:lnTo>
                    <a:pt x="37175" y="10341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9719357" y="5691912"/>
              <a:ext cx="81219" cy="191543"/>
            </a:xfrm>
            <a:custGeom>
              <a:avLst/>
              <a:gdLst/>
              <a:ahLst/>
              <a:cxnLst/>
              <a:rect l="0" t="0" r="0" b="0"/>
              <a:pathLst>
                <a:path w="81219" h="191543">
                  <a:moveTo>
                    <a:pt x="30031" y="14533"/>
                  </a:moveTo>
                  <a:lnTo>
                    <a:pt x="6312" y="58496"/>
                  </a:lnTo>
                  <a:lnTo>
                    <a:pt x="0" y="114768"/>
                  </a:lnTo>
                  <a:lnTo>
                    <a:pt x="1246" y="156796"/>
                  </a:lnTo>
                  <a:lnTo>
                    <a:pt x="9829" y="180707"/>
                  </a:lnTo>
                  <a:lnTo>
                    <a:pt x="17733" y="187317"/>
                  </a:lnTo>
                  <a:lnTo>
                    <a:pt x="27682" y="190554"/>
                  </a:lnTo>
                  <a:lnTo>
                    <a:pt x="38993" y="191542"/>
                  </a:lnTo>
                  <a:lnTo>
                    <a:pt x="48874" y="187521"/>
                  </a:lnTo>
                  <a:lnTo>
                    <a:pt x="66092" y="170575"/>
                  </a:lnTo>
                  <a:lnTo>
                    <a:pt x="75304" y="147447"/>
                  </a:lnTo>
                  <a:lnTo>
                    <a:pt x="81218" y="88881"/>
                  </a:lnTo>
                  <a:lnTo>
                    <a:pt x="75787" y="64734"/>
                  </a:lnTo>
                  <a:lnTo>
                    <a:pt x="71064" y="55020"/>
                  </a:lnTo>
                  <a:lnTo>
                    <a:pt x="66745" y="52052"/>
                  </a:lnTo>
                  <a:lnTo>
                    <a:pt x="62697" y="53584"/>
                  </a:lnTo>
                  <a:lnTo>
                    <a:pt x="58827" y="58115"/>
                  </a:lnTo>
                  <a:lnTo>
                    <a:pt x="40655" y="111794"/>
                  </a:lnTo>
                  <a:lnTo>
                    <a:pt x="37114" y="124997"/>
                  </a:lnTo>
                  <a:lnTo>
                    <a:pt x="37093" y="136139"/>
                  </a:lnTo>
                  <a:lnTo>
                    <a:pt x="43309" y="154758"/>
                  </a:lnTo>
                  <a:lnTo>
                    <a:pt x="47072" y="157149"/>
                  </a:lnTo>
                  <a:lnTo>
                    <a:pt x="50750" y="155234"/>
                  </a:lnTo>
                  <a:lnTo>
                    <a:pt x="57957" y="143748"/>
                  </a:lnTo>
                  <a:lnTo>
                    <a:pt x="75635" y="92164"/>
                  </a:lnTo>
                  <a:lnTo>
                    <a:pt x="80113" y="32424"/>
                  </a:lnTo>
                  <a:lnTo>
                    <a:pt x="76466" y="7277"/>
                  </a:lnTo>
                  <a:lnTo>
                    <a:pt x="71517" y="1507"/>
                  </a:lnTo>
                  <a:lnTo>
                    <a:pt x="64707" y="0"/>
                  </a:lnTo>
                  <a:lnTo>
                    <a:pt x="56658" y="1335"/>
                  </a:lnTo>
                  <a:lnTo>
                    <a:pt x="50122" y="6904"/>
                  </a:lnTo>
                  <a:lnTo>
                    <a:pt x="39741" y="25571"/>
                  </a:lnTo>
                  <a:lnTo>
                    <a:pt x="32908" y="67976"/>
                  </a:lnTo>
                  <a:lnTo>
                    <a:pt x="36473" y="106407"/>
                  </a:lnTo>
                  <a:lnTo>
                    <a:pt x="40175" y="112048"/>
                  </a:lnTo>
                  <a:lnTo>
                    <a:pt x="44982" y="113468"/>
                  </a:lnTo>
                  <a:lnTo>
                    <a:pt x="50527" y="112075"/>
                  </a:lnTo>
                  <a:lnTo>
                    <a:pt x="54223" y="106468"/>
                  </a:lnTo>
                  <a:lnTo>
                    <a:pt x="60156" y="66965"/>
                  </a:lnTo>
                  <a:lnTo>
                    <a:pt x="61617" y="3559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9296663" y="5959129"/>
              <a:ext cx="105286" cy="252685"/>
            </a:xfrm>
            <a:custGeom>
              <a:avLst/>
              <a:gdLst/>
              <a:ahLst/>
              <a:cxnLst/>
              <a:rect l="0" t="0" r="0" b="0"/>
              <a:pathLst>
                <a:path w="105286" h="252685">
                  <a:moveTo>
                    <a:pt x="105285" y="0"/>
                  </a:moveTo>
                  <a:lnTo>
                    <a:pt x="105285" y="58617"/>
                  </a:lnTo>
                  <a:lnTo>
                    <a:pt x="102946" y="111621"/>
                  </a:lnTo>
                  <a:lnTo>
                    <a:pt x="81566" y="173493"/>
                  </a:lnTo>
                  <a:lnTo>
                    <a:pt x="64852" y="203354"/>
                  </a:lnTo>
                  <a:lnTo>
                    <a:pt x="45082" y="227020"/>
                  </a:lnTo>
                  <a:lnTo>
                    <a:pt x="0" y="2526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9373127" y="6043357"/>
              <a:ext cx="249920" cy="218216"/>
            </a:xfrm>
            <a:custGeom>
              <a:avLst/>
              <a:gdLst/>
              <a:ahLst/>
              <a:cxnLst/>
              <a:rect l="0" t="0" r="0" b="0"/>
              <a:pathLst>
                <a:path w="249920" h="218216">
                  <a:moveTo>
                    <a:pt x="39350" y="0"/>
                  </a:moveTo>
                  <a:lnTo>
                    <a:pt x="22582" y="5590"/>
                  </a:lnTo>
                  <a:lnTo>
                    <a:pt x="11231" y="17692"/>
                  </a:lnTo>
                  <a:lnTo>
                    <a:pt x="6566" y="25833"/>
                  </a:lnTo>
                  <a:lnTo>
                    <a:pt x="0" y="65236"/>
                  </a:lnTo>
                  <a:lnTo>
                    <a:pt x="3644" y="102777"/>
                  </a:lnTo>
                  <a:lnTo>
                    <a:pt x="30127" y="157597"/>
                  </a:lnTo>
                  <a:lnTo>
                    <a:pt x="57155" y="194387"/>
                  </a:lnTo>
                  <a:lnTo>
                    <a:pt x="83619" y="211364"/>
                  </a:lnTo>
                  <a:lnTo>
                    <a:pt x="119277" y="218215"/>
                  </a:lnTo>
                  <a:lnTo>
                    <a:pt x="178773" y="209266"/>
                  </a:lnTo>
                  <a:lnTo>
                    <a:pt x="203091" y="201802"/>
                  </a:lnTo>
                  <a:lnTo>
                    <a:pt x="249919" y="1789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1041466" y="274334"/>
            <a:ext cx="189514" cy="364549"/>
          </a:xfrm>
          <a:custGeom>
            <a:avLst/>
            <a:gdLst/>
            <a:ahLst/>
            <a:cxnLst/>
            <a:rect l="0" t="0" r="0" b="0"/>
            <a:pathLst>
              <a:path w="189514" h="364549">
                <a:moveTo>
                  <a:pt x="0" y="364548"/>
                </a:moveTo>
                <a:lnTo>
                  <a:pt x="0" y="352812"/>
                </a:lnTo>
                <a:lnTo>
                  <a:pt x="0" y="341684"/>
                </a:lnTo>
                <a:lnTo>
                  <a:pt x="4" y="330085"/>
                </a:lnTo>
                <a:lnTo>
                  <a:pt x="177" y="317924"/>
                </a:lnTo>
                <a:lnTo>
                  <a:pt x="825" y="305264"/>
                </a:lnTo>
                <a:lnTo>
                  <a:pt x="2079" y="292204"/>
                </a:lnTo>
                <a:lnTo>
                  <a:pt x="3904" y="278679"/>
                </a:lnTo>
                <a:lnTo>
                  <a:pt x="6201" y="264466"/>
                </a:lnTo>
                <a:lnTo>
                  <a:pt x="8852" y="249497"/>
                </a:lnTo>
                <a:lnTo>
                  <a:pt x="11598" y="233853"/>
                </a:lnTo>
                <a:lnTo>
                  <a:pt x="14054" y="217666"/>
                </a:lnTo>
                <a:lnTo>
                  <a:pt x="16039" y="201067"/>
                </a:lnTo>
                <a:lnTo>
                  <a:pt x="17710" y="184005"/>
                </a:lnTo>
                <a:lnTo>
                  <a:pt x="19446" y="166258"/>
                </a:lnTo>
                <a:lnTo>
                  <a:pt x="21463" y="147768"/>
                </a:lnTo>
                <a:lnTo>
                  <a:pt x="23651" y="128773"/>
                </a:lnTo>
                <a:lnTo>
                  <a:pt x="25666" y="109716"/>
                </a:lnTo>
                <a:lnTo>
                  <a:pt x="27324" y="90864"/>
                </a:lnTo>
                <a:lnTo>
                  <a:pt x="28759" y="72459"/>
                </a:lnTo>
                <a:lnTo>
                  <a:pt x="30329" y="54794"/>
                </a:lnTo>
                <a:lnTo>
                  <a:pt x="32246" y="37977"/>
                </a:lnTo>
                <a:lnTo>
                  <a:pt x="34874" y="22905"/>
                </a:lnTo>
                <a:lnTo>
                  <a:pt x="38781" y="11278"/>
                </a:lnTo>
                <a:lnTo>
                  <a:pt x="44149" y="3727"/>
                </a:lnTo>
                <a:lnTo>
                  <a:pt x="50517" y="100"/>
                </a:lnTo>
                <a:lnTo>
                  <a:pt x="57016" y="0"/>
                </a:lnTo>
                <a:lnTo>
                  <a:pt x="63122" y="2829"/>
                </a:lnTo>
                <a:lnTo>
                  <a:pt x="68675" y="8247"/>
                </a:lnTo>
                <a:lnTo>
                  <a:pt x="73704" y="16279"/>
                </a:lnTo>
                <a:lnTo>
                  <a:pt x="78306" y="26698"/>
                </a:lnTo>
                <a:lnTo>
                  <a:pt x="82582" y="38755"/>
                </a:lnTo>
                <a:lnTo>
                  <a:pt x="86621" y="51377"/>
                </a:lnTo>
                <a:lnTo>
                  <a:pt x="90494" y="63899"/>
                </a:lnTo>
                <a:lnTo>
                  <a:pt x="94250" y="76067"/>
                </a:lnTo>
                <a:lnTo>
                  <a:pt x="97926" y="87846"/>
                </a:lnTo>
                <a:lnTo>
                  <a:pt x="101547" y="99286"/>
                </a:lnTo>
                <a:lnTo>
                  <a:pt x="105132" y="110460"/>
                </a:lnTo>
                <a:lnTo>
                  <a:pt x="108692" y="121438"/>
                </a:lnTo>
                <a:lnTo>
                  <a:pt x="112235" y="132276"/>
                </a:lnTo>
                <a:lnTo>
                  <a:pt x="115768" y="143015"/>
                </a:lnTo>
                <a:lnTo>
                  <a:pt x="119292" y="153686"/>
                </a:lnTo>
                <a:lnTo>
                  <a:pt x="122812" y="164311"/>
                </a:lnTo>
                <a:lnTo>
                  <a:pt x="126328" y="174904"/>
                </a:lnTo>
                <a:lnTo>
                  <a:pt x="129842" y="185476"/>
                </a:lnTo>
                <a:lnTo>
                  <a:pt x="133355" y="196033"/>
                </a:lnTo>
                <a:lnTo>
                  <a:pt x="136866" y="206581"/>
                </a:lnTo>
                <a:lnTo>
                  <a:pt x="140377" y="217123"/>
                </a:lnTo>
                <a:lnTo>
                  <a:pt x="143887" y="227669"/>
                </a:lnTo>
                <a:lnTo>
                  <a:pt x="147397" y="238549"/>
                </a:lnTo>
                <a:lnTo>
                  <a:pt x="150907" y="250378"/>
                </a:lnTo>
                <a:lnTo>
                  <a:pt x="154417" y="263407"/>
                </a:lnTo>
                <a:lnTo>
                  <a:pt x="157927" y="277243"/>
                </a:lnTo>
                <a:lnTo>
                  <a:pt x="161436" y="291068"/>
                </a:lnTo>
                <a:lnTo>
                  <a:pt x="164946" y="304389"/>
                </a:lnTo>
                <a:lnTo>
                  <a:pt x="168497" y="316627"/>
                </a:lnTo>
                <a:lnTo>
                  <a:pt x="172623" y="328158"/>
                </a:lnTo>
                <a:lnTo>
                  <a:pt x="178806" y="339988"/>
                </a:lnTo>
                <a:lnTo>
                  <a:pt x="189513" y="354019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Freeform 2"/>
          <p:cNvSpPr/>
          <p:nvPr/>
        </p:nvSpPr>
        <p:spPr>
          <a:xfrm>
            <a:off x="1062523" y="523068"/>
            <a:ext cx="94757" cy="10530"/>
          </a:xfrm>
          <a:custGeom>
            <a:avLst/>
            <a:gdLst/>
            <a:ahLst/>
            <a:cxnLst/>
            <a:rect l="0" t="0" r="0" b="0"/>
            <a:pathLst>
              <a:path w="94757" h="10530">
                <a:moveTo>
                  <a:pt x="94756" y="0"/>
                </a:moveTo>
                <a:lnTo>
                  <a:pt x="83021" y="0"/>
                </a:lnTo>
                <a:lnTo>
                  <a:pt x="71892" y="0"/>
                </a:lnTo>
                <a:lnTo>
                  <a:pt x="60307" y="5"/>
                </a:lnTo>
                <a:lnTo>
                  <a:pt x="48591" y="207"/>
                </a:lnTo>
                <a:lnTo>
                  <a:pt x="36375" y="1108"/>
                </a:lnTo>
                <a:lnTo>
                  <a:pt x="21461" y="3907"/>
                </a:lnTo>
                <a:lnTo>
                  <a:pt x="0" y="10529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Freeform 3"/>
          <p:cNvSpPr/>
          <p:nvPr/>
        </p:nvSpPr>
        <p:spPr>
          <a:xfrm>
            <a:off x="1257275" y="431220"/>
            <a:ext cx="131632" cy="178557"/>
          </a:xfrm>
          <a:custGeom>
            <a:avLst/>
            <a:gdLst/>
            <a:ahLst/>
            <a:cxnLst/>
            <a:rect l="0" t="0" r="0" b="0"/>
            <a:pathLst>
              <a:path w="131632" h="178557">
                <a:moveTo>
                  <a:pt x="5289" y="60263"/>
                </a:moveTo>
                <a:lnTo>
                  <a:pt x="14090" y="63197"/>
                </a:lnTo>
                <a:lnTo>
                  <a:pt x="22437" y="65979"/>
                </a:lnTo>
                <a:lnTo>
                  <a:pt x="31131" y="68865"/>
                </a:lnTo>
                <a:lnTo>
                  <a:pt x="40079" y="71387"/>
                </a:lnTo>
                <a:lnTo>
                  <a:pt x="48926" y="72607"/>
                </a:lnTo>
                <a:lnTo>
                  <a:pt x="57469" y="72115"/>
                </a:lnTo>
                <a:lnTo>
                  <a:pt x="65831" y="70150"/>
                </a:lnTo>
                <a:lnTo>
                  <a:pt x="74356" y="67300"/>
                </a:lnTo>
                <a:lnTo>
                  <a:pt x="83222" y="64000"/>
                </a:lnTo>
                <a:lnTo>
                  <a:pt x="91802" y="60007"/>
                </a:lnTo>
                <a:lnTo>
                  <a:pt x="98818" y="54518"/>
                </a:lnTo>
                <a:lnTo>
                  <a:pt x="103672" y="47205"/>
                </a:lnTo>
                <a:lnTo>
                  <a:pt x="106098" y="38516"/>
                </a:lnTo>
                <a:lnTo>
                  <a:pt x="105830" y="29374"/>
                </a:lnTo>
                <a:lnTo>
                  <a:pt x="103015" y="20386"/>
                </a:lnTo>
                <a:lnTo>
                  <a:pt x="98074" y="12269"/>
                </a:lnTo>
                <a:lnTo>
                  <a:pt x="91494" y="5969"/>
                </a:lnTo>
                <a:lnTo>
                  <a:pt x="83713" y="1827"/>
                </a:lnTo>
                <a:lnTo>
                  <a:pt x="75240" y="0"/>
                </a:lnTo>
                <a:lnTo>
                  <a:pt x="66643" y="728"/>
                </a:lnTo>
                <a:lnTo>
                  <a:pt x="58236" y="3883"/>
                </a:lnTo>
                <a:lnTo>
                  <a:pt x="50118" y="9065"/>
                </a:lnTo>
                <a:lnTo>
                  <a:pt x="42279" y="15813"/>
                </a:lnTo>
                <a:lnTo>
                  <a:pt x="34675" y="23715"/>
                </a:lnTo>
                <a:lnTo>
                  <a:pt x="27415" y="32439"/>
                </a:lnTo>
                <a:lnTo>
                  <a:pt x="20757" y="41739"/>
                </a:lnTo>
                <a:lnTo>
                  <a:pt x="14799" y="51440"/>
                </a:lnTo>
                <a:lnTo>
                  <a:pt x="9645" y="61580"/>
                </a:lnTo>
                <a:lnTo>
                  <a:pt x="5481" y="72381"/>
                </a:lnTo>
                <a:lnTo>
                  <a:pt x="2320" y="83905"/>
                </a:lnTo>
                <a:lnTo>
                  <a:pt x="349" y="95916"/>
                </a:lnTo>
                <a:lnTo>
                  <a:pt x="0" y="107980"/>
                </a:lnTo>
                <a:lnTo>
                  <a:pt x="1360" y="119831"/>
                </a:lnTo>
                <a:lnTo>
                  <a:pt x="4221" y="131229"/>
                </a:lnTo>
                <a:lnTo>
                  <a:pt x="8275" y="141883"/>
                </a:lnTo>
                <a:lnTo>
                  <a:pt x="13231" y="151705"/>
                </a:lnTo>
                <a:lnTo>
                  <a:pt x="19167" y="160452"/>
                </a:lnTo>
                <a:lnTo>
                  <a:pt x="26507" y="167657"/>
                </a:lnTo>
                <a:lnTo>
                  <a:pt x="35362" y="173198"/>
                </a:lnTo>
                <a:lnTo>
                  <a:pt x="45239" y="176937"/>
                </a:lnTo>
                <a:lnTo>
                  <a:pt x="55254" y="178556"/>
                </a:lnTo>
                <a:lnTo>
                  <a:pt x="64881" y="178089"/>
                </a:lnTo>
                <a:lnTo>
                  <a:pt x="74123" y="175845"/>
                </a:lnTo>
                <a:lnTo>
                  <a:pt x="83316" y="172213"/>
                </a:lnTo>
                <a:lnTo>
                  <a:pt x="92670" y="167562"/>
                </a:lnTo>
                <a:lnTo>
                  <a:pt x="101800" y="162490"/>
                </a:lnTo>
                <a:lnTo>
                  <a:pt x="110693" y="157326"/>
                </a:lnTo>
                <a:lnTo>
                  <a:pt x="120135" y="151621"/>
                </a:lnTo>
                <a:lnTo>
                  <a:pt x="131631" y="144491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reeform 4"/>
          <p:cNvSpPr/>
          <p:nvPr/>
        </p:nvSpPr>
        <p:spPr>
          <a:xfrm>
            <a:off x="1452077" y="375670"/>
            <a:ext cx="116533" cy="200042"/>
          </a:xfrm>
          <a:custGeom>
            <a:avLst/>
            <a:gdLst/>
            <a:ahLst/>
            <a:cxnLst/>
            <a:rect l="0" t="0" r="0" b="0"/>
            <a:pathLst>
              <a:path w="116533" h="200042">
                <a:moveTo>
                  <a:pt x="105285" y="0"/>
                </a:moveTo>
                <a:lnTo>
                  <a:pt x="93684" y="134"/>
                </a:lnTo>
                <a:lnTo>
                  <a:pt x="83836" y="1414"/>
                </a:lnTo>
                <a:lnTo>
                  <a:pt x="74826" y="4007"/>
                </a:lnTo>
                <a:lnTo>
                  <a:pt x="66211" y="7727"/>
                </a:lnTo>
                <a:lnTo>
                  <a:pt x="57536" y="12359"/>
                </a:lnTo>
                <a:lnTo>
                  <a:pt x="48568" y="17697"/>
                </a:lnTo>
                <a:lnTo>
                  <a:pt x="39584" y="23717"/>
                </a:lnTo>
                <a:lnTo>
                  <a:pt x="31233" y="30580"/>
                </a:lnTo>
                <a:lnTo>
                  <a:pt x="23853" y="38299"/>
                </a:lnTo>
                <a:lnTo>
                  <a:pt x="17933" y="46599"/>
                </a:lnTo>
                <a:lnTo>
                  <a:pt x="14245" y="55016"/>
                </a:lnTo>
                <a:lnTo>
                  <a:pt x="13000" y="63256"/>
                </a:lnTo>
                <a:lnTo>
                  <a:pt x="14097" y="70737"/>
                </a:lnTo>
                <a:lnTo>
                  <a:pt x="17410" y="76543"/>
                </a:lnTo>
                <a:lnTo>
                  <a:pt x="22639" y="80334"/>
                </a:lnTo>
                <a:lnTo>
                  <a:pt x="29554" y="82421"/>
                </a:lnTo>
                <a:lnTo>
                  <a:pt x="38080" y="83456"/>
                </a:lnTo>
                <a:lnTo>
                  <a:pt x="48024" y="83945"/>
                </a:lnTo>
                <a:lnTo>
                  <a:pt x="58782" y="84500"/>
                </a:lnTo>
                <a:lnTo>
                  <a:pt x="69462" y="85880"/>
                </a:lnTo>
                <a:lnTo>
                  <a:pt x="79562" y="88418"/>
                </a:lnTo>
                <a:lnTo>
                  <a:pt x="88799" y="92246"/>
                </a:lnTo>
                <a:lnTo>
                  <a:pt x="96932" y="97484"/>
                </a:lnTo>
                <a:lnTo>
                  <a:pt x="103947" y="104042"/>
                </a:lnTo>
                <a:lnTo>
                  <a:pt x="109674" y="111699"/>
                </a:lnTo>
                <a:lnTo>
                  <a:pt x="113707" y="120200"/>
                </a:lnTo>
                <a:lnTo>
                  <a:pt x="115974" y="129316"/>
                </a:lnTo>
                <a:lnTo>
                  <a:pt x="116532" y="138705"/>
                </a:lnTo>
                <a:lnTo>
                  <a:pt x="115395" y="147928"/>
                </a:lnTo>
                <a:lnTo>
                  <a:pt x="112738" y="156754"/>
                </a:lnTo>
                <a:lnTo>
                  <a:pt x="108684" y="164983"/>
                </a:lnTo>
                <a:lnTo>
                  <a:pt x="103223" y="172365"/>
                </a:lnTo>
                <a:lnTo>
                  <a:pt x="96473" y="178845"/>
                </a:lnTo>
                <a:lnTo>
                  <a:pt x="88502" y="184366"/>
                </a:lnTo>
                <a:lnTo>
                  <a:pt x="79249" y="188785"/>
                </a:lnTo>
                <a:lnTo>
                  <a:pt x="68811" y="192130"/>
                </a:lnTo>
                <a:lnTo>
                  <a:pt x="57616" y="194569"/>
                </a:lnTo>
                <a:lnTo>
                  <a:pt x="45035" y="196562"/>
                </a:lnTo>
                <a:lnTo>
                  <a:pt x="27728" y="198286"/>
                </a:lnTo>
                <a:lnTo>
                  <a:pt x="0" y="200041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reeform 5"/>
          <p:cNvSpPr/>
          <p:nvPr/>
        </p:nvSpPr>
        <p:spPr>
          <a:xfrm>
            <a:off x="1629632" y="428312"/>
            <a:ext cx="100658" cy="146556"/>
          </a:xfrm>
          <a:custGeom>
            <a:avLst/>
            <a:gdLst/>
            <a:ahLst/>
            <a:cxnLst/>
            <a:rect l="0" t="0" r="0" b="0"/>
            <a:pathLst>
              <a:path w="100658" h="146556">
                <a:moveTo>
                  <a:pt x="54072" y="21057"/>
                </a:moveTo>
                <a:lnTo>
                  <a:pt x="45338" y="18324"/>
                </a:lnTo>
                <a:lnTo>
                  <a:pt x="37631" y="17463"/>
                </a:lnTo>
                <a:lnTo>
                  <a:pt x="30233" y="18462"/>
                </a:lnTo>
                <a:lnTo>
                  <a:pt x="23145" y="21346"/>
                </a:lnTo>
                <a:lnTo>
                  <a:pt x="16615" y="26427"/>
                </a:lnTo>
                <a:lnTo>
                  <a:pt x="10752" y="33669"/>
                </a:lnTo>
                <a:lnTo>
                  <a:pt x="5833" y="42753"/>
                </a:lnTo>
                <a:lnTo>
                  <a:pt x="2359" y="53276"/>
                </a:lnTo>
                <a:lnTo>
                  <a:pt x="471" y="64866"/>
                </a:lnTo>
                <a:lnTo>
                  <a:pt x="0" y="77219"/>
                </a:lnTo>
                <a:lnTo>
                  <a:pt x="664" y="90109"/>
                </a:lnTo>
                <a:lnTo>
                  <a:pt x="2200" y="103350"/>
                </a:lnTo>
                <a:lnTo>
                  <a:pt x="5026" y="116172"/>
                </a:lnTo>
                <a:lnTo>
                  <a:pt x="10189" y="127263"/>
                </a:lnTo>
                <a:lnTo>
                  <a:pt x="18060" y="136042"/>
                </a:lnTo>
                <a:lnTo>
                  <a:pt x="27922" y="142274"/>
                </a:lnTo>
                <a:lnTo>
                  <a:pt x="38382" y="145723"/>
                </a:lnTo>
                <a:lnTo>
                  <a:pt x="48562" y="146555"/>
                </a:lnTo>
                <a:lnTo>
                  <a:pt x="58137" y="145049"/>
                </a:lnTo>
                <a:lnTo>
                  <a:pt x="67088" y="141395"/>
                </a:lnTo>
                <a:lnTo>
                  <a:pt x="75498" y="135906"/>
                </a:lnTo>
                <a:lnTo>
                  <a:pt x="83161" y="128802"/>
                </a:lnTo>
                <a:lnTo>
                  <a:pt x="89571" y="120141"/>
                </a:lnTo>
                <a:lnTo>
                  <a:pt x="94550" y="110099"/>
                </a:lnTo>
                <a:lnTo>
                  <a:pt x="98067" y="99103"/>
                </a:lnTo>
                <a:lnTo>
                  <a:pt x="100062" y="87731"/>
                </a:lnTo>
                <a:lnTo>
                  <a:pt x="100657" y="76343"/>
                </a:lnTo>
                <a:lnTo>
                  <a:pt x="99939" y="65087"/>
                </a:lnTo>
                <a:lnTo>
                  <a:pt x="97871" y="53996"/>
                </a:lnTo>
                <a:lnTo>
                  <a:pt x="94552" y="43063"/>
                </a:lnTo>
                <a:lnTo>
                  <a:pt x="90037" y="32586"/>
                </a:lnTo>
                <a:lnTo>
                  <a:pt x="84259" y="23148"/>
                </a:lnTo>
                <a:lnTo>
                  <a:pt x="77306" y="14993"/>
                </a:lnTo>
                <a:lnTo>
                  <a:pt x="69646" y="8373"/>
                </a:lnTo>
                <a:lnTo>
                  <a:pt x="61179" y="3177"/>
                </a:lnTo>
                <a:lnTo>
                  <a:pt x="50046" y="68"/>
                </a:lnTo>
                <a:lnTo>
                  <a:pt x="33015" y="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reeform 6"/>
          <p:cNvSpPr/>
          <p:nvPr/>
        </p:nvSpPr>
        <p:spPr>
          <a:xfrm>
            <a:off x="1789432" y="386312"/>
            <a:ext cx="100152" cy="342897"/>
          </a:xfrm>
          <a:custGeom>
            <a:avLst/>
            <a:gdLst/>
            <a:ahLst/>
            <a:cxnLst/>
            <a:rect l="0" t="0" r="0" b="0"/>
            <a:pathLst>
              <a:path w="100152" h="342897">
                <a:moveTo>
                  <a:pt x="10085" y="115699"/>
                </a:moveTo>
                <a:lnTo>
                  <a:pt x="7218" y="127434"/>
                </a:lnTo>
                <a:lnTo>
                  <a:pt x="5077" y="138564"/>
                </a:lnTo>
                <a:lnTo>
                  <a:pt x="3478" y="150162"/>
                </a:lnTo>
                <a:lnTo>
                  <a:pt x="2470" y="162323"/>
                </a:lnTo>
                <a:lnTo>
                  <a:pt x="2270" y="174983"/>
                </a:lnTo>
                <a:lnTo>
                  <a:pt x="2926" y="188039"/>
                </a:lnTo>
                <a:lnTo>
                  <a:pt x="4337" y="201391"/>
                </a:lnTo>
                <a:lnTo>
                  <a:pt x="6349" y="214956"/>
                </a:lnTo>
                <a:lnTo>
                  <a:pt x="8807" y="228676"/>
                </a:lnTo>
                <a:lnTo>
                  <a:pt x="11422" y="242668"/>
                </a:lnTo>
                <a:lnTo>
                  <a:pt x="13790" y="257206"/>
                </a:lnTo>
                <a:lnTo>
                  <a:pt x="15716" y="272394"/>
                </a:lnTo>
                <a:lnTo>
                  <a:pt x="17347" y="288018"/>
                </a:lnTo>
                <a:lnTo>
                  <a:pt x="19056" y="303659"/>
                </a:lnTo>
                <a:lnTo>
                  <a:pt x="21052" y="319038"/>
                </a:lnTo>
                <a:lnTo>
                  <a:pt x="23044" y="332896"/>
                </a:lnTo>
                <a:lnTo>
                  <a:pt x="24016" y="341618"/>
                </a:lnTo>
                <a:lnTo>
                  <a:pt x="23691" y="342896"/>
                </a:lnTo>
                <a:lnTo>
                  <a:pt x="22987" y="338252"/>
                </a:lnTo>
                <a:lnTo>
                  <a:pt x="22162" y="329621"/>
                </a:lnTo>
                <a:lnTo>
                  <a:pt x="21003" y="318619"/>
                </a:lnTo>
                <a:lnTo>
                  <a:pt x="19380" y="306284"/>
                </a:lnTo>
                <a:lnTo>
                  <a:pt x="17462" y="293048"/>
                </a:lnTo>
                <a:lnTo>
                  <a:pt x="15629" y="278929"/>
                </a:lnTo>
                <a:lnTo>
                  <a:pt x="14095" y="263980"/>
                </a:lnTo>
                <a:lnTo>
                  <a:pt x="12744" y="248493"/>
                </a:lnTo>
                <a:lnTo>
                  <a:pt x="11229" y="232933"/>
                </a:lnTo>
                <a:lnTo>
                  <a:pt x="9363" y="217572"/>
                </a:lnTo>
                <a:lnTo>
                  <a:pt x="7278" y="202491"/>
                </a:lnTo>
                <a:lnTo>
                  <a:pt x="5333" y="187678"/>
                </a:lnTo>
                <a:lnTo>
                  <a:pt x="3727" y="173083"/>
                </a:lnTo>
                <a:lnTo>
                  <a:pt x="2497" y="158653"/>
                </a:lnTo>
                <a:lnTo>
                  <a:pt x="1596" y="144345"/>
                </a:lnTo>
                <a:lnTo>
                  <a:pt x="955" y="130117"/>
                </a:lnTo>
                <a:lnTo>
                  <a:pt x="508" y="115781"/>
                </a:lnTo>
                <a:lnTo>
                  <a:pt x="201" y="101009"/>
                </a:lnTo>
                <a:lnTo>
                  <a:pt x="0" y="85670"/>
                </a:lnTo>
                <a:lnTo>
                  <a:pt x="203" y="70114"/>
                </a:lnTo>
                <a:lnTo>
                  <a:pt x="1404" y="55050"/>
                </a:lnTo>
                <a:lnTo>
                  <a:pt x="3855" y="40859"/>
                </a:lnTo>
                <a:lnTo>
                  <a:pt x="7808" y="28061"/>
                </a:lnTo>
                <a:lnTo>
                  <a:pt x="13669" y="17449"/>
                </a:lnTo>
                <a:lnTo>
                  <a:pt x="21459" y="9252"/>
                </a:lnTo>
                <a:lnTo>
                  <a:pt x="30588" y="3547"/>
                </a:lnTo>
                <a:lnTo>
                  <a:pt x="40085" y="517"/>
                </a:lnTo>
                <a:lnTo>
                  <a:pt x="49348" y="0"/>
                </a:lnTo>
                <a:lnTo>
                  <a:pt x="58003" y="1733"/>
                </a:lnTo>
                <a:lnTo>
                  <a:pt x="65736" y="5545"/>
                </a:lnTo>
                <a:lnTo>
                  <a:pt x="72488" y="11141"/>
                </a:lnTo>
                <a:lnTo>
                  <a:pt x="78377" y="18148"/>
                </a:lnTo>
                <a:lnTo>
                  <a:pt x="83582" y="26212"/>
                </a:lnTo>
                <a:lnTo>
                  <a:pt x="88272" y="35045"/>
                </a:lnTo>
                <a:lnTo>
                  <a:pt x="92425" y="44584"/>
                </a:lnTo>
                <a:lnTo>
                  <a:pt x="95844" y="54972"/>
                </a:lnTo>
                <a:lnTo>
                  <a:pt x="98469" y="66212"/>
                </a:lnTo>
                <a:lnTo>
                  <a:pt x="100063" y="77862"/>
                </a:lnTo>
                <a:lnTo>
                  <a:pt x="100151" y="89150"/>
                </a:lnTo>
                <a:lnTo>
                  <a:pt x="98608" y="99662"/>
                </a:lnTo>
                <a:lnTo>
                  <a:pt x="95453" y="109177"/>
                </a:lnTo>
                <a:lnTo>
                  <a:pt x="90668" y="117496"/>
                </a:lnTo>
                <a:lnTo>
                  <a:pt x="84417" y="124645"/>
                </a:lnTo>
                <a:lnTo>
                  <a:pt x="77049" y="130849"/>
                </a:lnTo>
                <a:lnTo>
                  <a:pt x="68074" y="137143"/>
                </a:lnTo>
                <a:lnTo>
                  <a:pt x="54471" y="145200"/>
                </a:lnTo>
                <a:lnTo>
                  <a:pt x="31142" y="157814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1894274" y="207214"/>
            <a:ext cx="42115" cy="115814"/>
          </a:xfrm>
          <a:custGeom>
            <a:avLst/>
            <a:gdLst/>
            <a:ahLst/>
            <a:cxnLst/>
            <a:rect l="0" t="0" r="0" b="0"/>
            <a:pathLst>
              <a:path w="42115" h="115814">
                <a:moveTo>
                  <a:pt x="0" y="0"/>
                </a:moveTo>
                <a:lnTo>
                  <a:pt x="2934" y="11667"/>
                </a:lnTo>
                <a:lnTo>
                  <a:pt x="5716" y="22156"/>
                </a:lnTo>
                <a:lnTo>
                  <a:pt x="8616" y="32458"/>
                </a:lnTo>
                <a:lnTo>
                  <a:pt x="11656" y="42759"/>
                </a:lnTo>
                <a:lnTo>
                  <a:pt x="14821" y="53103"/>
                </a:lnTo>
                <a:lnTo>
                  <a:pt x="18085" y="63483"/>
                </a:lnTo>
                <a:lnTo>
                  <a:pt x="21464" y="73631"/>
                </a:lnTo>
                <a:lnTo>
                  <a:pt x="25453" y="84126"/>
                </a:lnTo>
                <a:lnTo>
                  <a:pt x="31521" y="97008"/>
                </a:lnTo>
                <a:lnTo>
                  <a:pt x="42114" y="115813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8"/>
          <p:cNvSpPr/>
          <p:nvPr/>
        </p:nvSpPr>
        <p:spPr>
          <a:xfrm>
            <a:off x="1999559" y="307900"/>
            <a:ext cx="141110" cy="236227"/>
          </a:xfrm>
          <a:custGeom>
            <a:avLst/>
            <a:gdLst/>
            <a:ahLst/>
            <a:cxnLst/>
            <a:rect l="0" t="0" r="0" b="0"/>
            <a:pathLst>
              <a:path w="141110" h="236227">
                <a:moveTo>
                  <a:pt x="115814" y="4599"/>
                </a:moveTo>
                <a:lnTo>
                  <a:pt x="107012" y="1799"/>
                </a:lnTo>
                <a:lnTo>
                  <a:pt x="98665" y="297"/>
                </a:lnTo>
                <a:lnTo>
                  <a:pt x="89971" y="0"/>
                </a:lnTo>
                <a:lnTo>
                  <a:pt x="81023" y="1025"/>
                </a:lnTo>
                <a:lnTo>
                  <a:pt x="72177" y="3789"/>
                </a:lnTo>
                <a:lnTo>
                  <a:pt x="63642" y="8365"/>
                </a:lnTo>
                <a:lnTo>
                  <a:pt x="55627" y="14525"/>
                </a:lnTo>
                <a:lnTo>
                  <a:pt x="48398" y="21941"/>
                </a:lnTo>
                <a:lnTo>
                  <a:pt x="42029" y="30300"/>
                </a:lnTo>
                <a:lnTo>
                  <a:pt x="36755" y="39502"/>
                </a:lnTo>
                <a:lnTo>
                  <a:pt x="33035" y="49655"/>
                </a:lnTo>
                <a:lnTo>
                  <a:pt x="30987" y="60720"/>
                </a:lnTo>
                <a:lnTo>
                  <a:pt x="30747" y="71741"/>
                </a:lnTo>
                <a:lnTo>
                  <a:pt x="32630" y="81010"/>
                </a:lnTo>
                <a:lnTo>
                  <a:pt x="36602" y="87716"/>
                </a:lnTo>
                <a:lnTo>
                  <a:pt x="42352" y="91894"/>
                </a:lnTo>
                <a:lnTo>
                  <a:pt x="49491" y="93949"/>
                </a:lnTo>
                <a:lnTo>
                  <a:pt x="57659" y="94378"/>
                </a:lnTo>
                <a:lnTo>
                  <a:pt x="66564" y="93941"/>
                </a:lnTo>
                <a:lnTo>
                  <a:pt x="75985" y="93599"/>
                </a:lnTo>
                <a:lnTo>
                  <a:pt x="85759" y="93875"/>
                </a:lnTo>
                <a:lnTo>
                  <a:pt x="95608" y="95051"/>
                </a:lnTo>
                <a:lnTo>
                  <a:pt x="105148" y="97364"/>
                </a:lnTo>
                <a:lnTo>
                  <a:pt x="114186" y="100820"/>
                </a:lnTo>
                <a:lnTo>
                  <a:pt x="122391" y="105580"/>
                </a:lnTo>
                <a:lnTo>
                  <a:pt x="129224" y="112048"/>
                </a:lnTo>
                <a:lnTo>
                  <a:pt x="134517" y="120287"/>
                </a:lnTo>
                <a:lnTo>
                  <a:pt x="138257" y="130071"/>
                </a:lnTo>
                <a:lnTo>
                  <a:pt x="140409" y="141079"/>
                </a:lnTo>
                <a:lnTo>
                  <a:pt x="141109" y="152992"/>
                </a:lnTo>
                <a:lnTo>
                  <a:pt x="140293" y="165226"/>
                </a:lnTo>
                <a:lnTo>
                  <a:pt x="137626" y="176972"/>
                </a:lnTo>
                <a:lnTo>
                  <a:pt x="133084" y="187824"/>
                </a:lnTo>
                <a:lnTo>
                  <a:pt x="126594" y="197582"/>
                </a:lnTo>
                <a:lnTo>
                  <a:pt x="117885" y="206072"/>
                </a:lnTo>
                <a:lnTo>
                  <a:pt x="107030" y="213334"/>
                </a:lnTo>
                <a:lnTo>
                  <a:pt x="94520" y="219399"/>
                </a:lnTo>
                <a:lnTo>
                  <a:pt x="81069" y="224191"/>
                </a:lnTo>
                <a:lnTo>
                  <a:pt x="67188" y="227790"/>
                </a:lnTo>
                <a:lnTo>
                  <a:pt x="53556" y="230402"/>
                </a:lnTo>
                <a:lnTo>
                  <a:pt x="39663" y="232530"/>
                </a:lnTo>
                <a:lnTo>
                  <a:pt x="23179" y="234364"/>
                </a:lnTo>
                <a:lnTo>
                  <a:pt x="0" y="236226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2434452" y="211748"/>
            <a:ext cx="140162" cy="402393"/>
          </a:xfrm>
          <a:custGeom>
            <a:avLst/>
            <a:gdLst/>
            <a:ahLst/>
            <a:cxnLst/>
            <a:rect l="0" t="0" r="0" b="0"/>
            <a:pathLst>
              <a:path w="140162" h="402393">
                <a:moveTo>
                  <a:pt x="45404" y="402392"/>
                </a:moveTo>
                <a:lnTo>
                  <a:pt x="45337" y="387857"/>
                </a:lnTo>
                <a:lnTo>
                  <a:pt x="44697" y="375226"/>
                </a:lnTo>
                <a:lnTo>
                  <a:pt x="43400" y="363312"/>
                </a:lnTo>
                <a:lnTo>
                  <a:pt x="41541" y="351485"/>
                </a:lnTo>
                <a:lnTo>
                  <a:pt x="39224" y="338996"/>
                </a:lnTo>
                <a:lnTo>
                  <a:pt x="36562" y="325507"/>
                </a:lnTo>
                <a:lnTo>
                  <a:pt x="33811" y="311186"/>
                </a:lnTo>
                <a:lnTo>
                  <a:pt x="31353" y="296500"/>
                </a:lnTo>
                <a:lnTo>
                  <a:pt x="29366" y="281772"/>
                </a:lnTo>
                <a:lnTo>
                  <a:pt x="27695" y="267308"/>
                </a:lnTo>
                <a:lnTo>
                  <a:pt x="25958" y="253449"/>
                </a:lnTo>
                <a:lnTo>
                  <a:pt x="23940" y="240314"/>
                </a:lnTo>
                <a:lnTo>
                  <a:pt x="21753" y="227680"/>
                </a:lnTo>
                <a:lnTo>
                  <a:pt x="19737" y="215117"/>
                </a:lnTo>
                <a:lnTo>
                  <a:pt x="18080" y="202361"/>
                </a:lnTo>
                <a:lnTo>
                  <a:pt x="16645" y="189334"/>
                </a:lnTo>
                <a:lnTo>
                  <a:pt x="15075" y="176049"/>
                </a:lnTo>
                <a:lnTo>
                  <a:pt x="13166" y="162556"/>
                </a:lnTo>
                <a:lnTo>
                  <a:pt x="10884" y="149070"/>
                </a:lnTo>
                <a:lnTo>
                  <a:pt x="8274" y="135943"/>
                </a:lnTo>
                <a:lnTo>
                  <a:pt x="5413" y="123333"/>
                </a:lnTo>
                <a:lnTo>
                  <a:pt x="2695" y="111071"/>
                </a:lnTo>
                <a:lnTo>
                  <a:pt x="789" y="98763"/>
                </a:lnTo>
                <a:lnTo>
                  <a:pt x="0" y="86193"/>
                </a:lnTo>
                <a:lnTo>
                  <a:pt x="457" y="73630"/>
                </a:lnTo>
                <a:lnTo>
                  <a:pt x="2285" y="61722"/>
                </a:lnTo>
                <a:lnTo>
                  <a:pt x="5409" y="50790"/>
                </a:lnTo>
                <a:lnTo>
                  <a:pt x="9778" y="40992"/>
                </a:lnTo>
                <a:lnTo>
                  <a:pt x="15452" y="32482"/>
                </a:lnTo>
                <a:lnTo>
                  <a:pt x="22339" y="25205"/>
                </a:lnTo>
                <a:lnTo>
                  <a:pt x="30233" y="18963"/>
                </a:lnTo>
                <a:lnTo>
                  <a:pt x="38901" y="13520"/>
                </a:lnTo>
                <a:lnTo>
                  <a:pt x="48138" y="8676"/>
                </a:lnTo>
                <a:lnTo>
                  <a:pt x="57780" y="4589"/>
                </a:lnTo>
                <a:lnTo>
                  <a:pt x="67705" y="1747"/>
                </a:lnTo>
                <a:lnTo>
                  <a:pt x="77820" y="314"/>
                </a:lnTo>
                <a:lnTo>
                  <a:pt x="87994" y="0"/>
                </a:lnTo>
                <a:lnTo>
                  <a:pt x="99256" y="204"/>
                </a:lnTo>
                <a:lnTo>
                  <a:pt x="114831" y="945"/>
                </a:lnTo>
                <a:lnTo>
                  <a:pt x="140161" y="2309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 10"/>
          <p:cNvSpPr/>
          <p:nvPr/>
        </p:nvSpPr>
        <p:spPr>
          <a:xfrm>
            <a:off x="2385099" y="458891"/>
            <a:ext cx="157929" cy="7851"/>
          </a:xfrm>
          <a:custGeom>
            <a:avLst/>
            <a:gdLst/>
            <a:ahLst/>
            <a:cxnLst/>
            <a:rect l="0" t="0" r="0" b="0"/>
            <a:pathLst>
              <a:path w="157929" h="7851">
                <a:moveTo>
                  <a:pt x="157928" y="7850"/>
                </a:moveTo>
                <a:lnTo>
                  <a:pt x="146193" y="7783"/>
                </a:lnTo>
                <a:lnTo>
                  <a:pt x="135064" y="7143"/>
                </a:lnTo>
                <a:lnTo>
                  <a:pt x="123465" y="5851"/>
                </a:lnTo>
                <a:lnTo>
                  <a:pt x="111304" y="4164"/>
                </a:lnTo>
                <a:lnTo>
                  <a:pt x="98644" y="2496"/>
                </a:lnTo>
                <a:lnTo>
                  <a:pt x="85593" y="1087"/>
                </a:lnTo>
                <a:lnTo>
                  <a:pt x="72414" y="162"/>
                </a:lnTo>
                <a:lnTo>
                  <a:pt x="59497" y="0"/>
                </a:lnTo>
                <a:lnTo>
                  <a:pt x="47049" y="669"/>
                </a:lnTo>
                <a:lnTo>
                  <a:pt x="35534" y="1924"/>
                </a:lnTo>
                <a:lnTo>
                  <a:pt x="24633" y="3426"/>
                </a:lnTo>
                <a:lnTo>
                  <a:pt x="13391" y="5308"/>
                </a:lnTo>
                <a:lnTo>
                  <a:pt x="0" y="785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 11"/>
          <p:cNvSpPr/>
          <p:nvPr/>
        </p:nvSpPr>
        <p:spPr>
          <a:xfrm>
            <a:off x="2583266" y="475289"/>
            <a:ext cx="180860" cy="135489"/>
          </a:xfrm>
          <a:custGeom>
            <a:avLst/>
            <a:gdLst/>
            <a:ahLst/>
            <a:cxnLst/>
            <a:rect l="0" t="0" r="0" b="0"/>
            <a:pathLst>
              <a:path w="180860" h="135489">
                <a:moveTo>
                  <a:pt x="75574" y="54623"/>
                </a:moveTo>
                <a:lnTo>
                  <a:pt x="75440" y="43022"/>
                </a:lnTo>
                <a:lnTo>
                  <a:pt x="74160" y="33173"/>
                </a:lnTo>
                <a:lnTo>
                  <a:pt x="71557" y="24177"/>
                </a:lnTo>
                <a:lnTo>
                  <a:pt x="67492" y="16081"/>
                </a:lnTo>
                <a:lnTo>
                  <a:pt x="61563" y="9351"/>
                </a:lnTo>
                <a:lnTo>
                  <a:pt x="53737" y="4148"/>
                </a:lnTo>
                <a:lnTo>
                  <a:pt x="44758" y="813"/>
                </a:lnTo>
                <a:lnTo>
                  <a:pt x="35895" y="0"/>
                </a:lnTo>
                <a:lnTo>
                  <a:pt x="27872" y="1832"/>
                </a:lnTo>
                <a:lnTo>
                  <a:pt x="20864" y="6147"/>
                </a:lnTo>
                <a:lnTo>
                  <a:pt x="14776" y="12772"/>
                </a:lnTo>
                <a:lnTo>
                  <a:pt x="9434" y="21374"/>
                </a:lnTo>
                <a:lnTo>
                  <a:pt x="4982" y="31536"/>
                </a:lnTo>
                <a:lnTo>
                  <a:pt x="1881" y="42864"/>
                </a:lnTo>
                <a:lnTo>
                  <a:pt x="271" y="55029"/>
                </a:lnTo>
                <a:lnTo>
                  <a:pt x="0" y="67617"/>
                </a:lnTo>
                <a:lnTo>
                  <a:pt x="806" y="80140"/>
                </a:lnTo>
                <a:lnTo>
                  <a:pt x="2430" y="92331"/>
                </a:lnTo>
                <a:lnTo>
                  <a:pt x="4977" y="103805"/>
                </a:lnTo>
                <a:lnTo>
                  <a:pt x="8889" y="113985"/>
                </a:lnTo>
                <a:lnTo>
                  <a:pt x="14294" y="122669"/>
                </a:lnTo>
                <a:lnTo>
                  <a:pt x="20871" y="129501"/>
                </a:lnTo>
                <a:lnTo>
                  <a:pt x="28049" y="133818"/>
                </a:lnTo>
                <a:lnTo>
                  <a:pt x="35427" y="135488"/>
                </a:lnTo>
                <a:lnTo>
                  <a:pt x="42651" y="134508"/>
                </a:lnTo>
                <a:lnTo>
                  <a:pt x="49342" y="130743"/>
                </a:lnTo>
                <a:lnTo>
                  <a:pt x="55354" y="124403"/>
                </a:lnTo>
                <a:lnTo>
                  <a:pt x="60729" y="116097"/>
                </a:lnTo>
                <a:lnTo>
                  <a:pt x="65581" y="106630"/>
                </a:lnTo>
                <a:lnTo>
                  <a:pt x="70049" y="96600"/>
                </a:lnTo>
                <a:lnTo>
                  <a:pt x="74747" y="87484"/>
                </a:lnTo>
                <a:lnTo>
                  <a:pt x="80511" y="82435"/>
                </a:lnTo>
                <a:lnTo>
                  <a:pt x="86962" y="82509"/>
                </a:lnTo>
                <a:lnTo>
                  <a:pt x="93309" y="85577"/>
                </a:lnTo>
                <a:lnTo>
                  <a:pt x="99715" y="90071"/>
                </a:lnTo>
                <a:lnTo>
                  <a:pt x="106647" y="94991"/>
                </a:lnTo>
                <a:lnTo>
                  <a:pt x="114314" y="99835"/>
                </a:lnTo>
                <a:lnTo>
                  <a:pt x="122695" y="104100"/>
                </a:lnTo>
                <a:lnTo>
                  <a:pt x="131672" y="107149"/>
                </a:lnTo>
                <a:lnTo>
                  <a:pt x="141094" y="108761"/>
                </a:lnTo>
                <a:lnTo>
                  <a:pt x="150380" y="109017"/>
                </a:lnTo>
                <a:lnTo>
                  <a:pt x="159451" y="108034"/>
                </a:lnTo>
                <a:lnTo>
                  <a:pt x="169100" y="104605"/>
                </a:lnTo>
                <a:lnTo>
                  <a:pt x="180859" y="96737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reeform 12"/>
          <p:cNvSpPr/>
          <p:nvPr/>
        </p:nvSpPr>
        <p:spPr>
          <a:xfrm>
            <a:off x="2764125" y="340399"/>
            <a:ext cx="113993" cy="261442"/>
          </a:xfrm>
          <a:custGeom>
            <a:avLst/>
            <a:gdLst/>
            <a:ahLst/>
            <a:cxnLst/>
            <a:rect l="0" t="0" r="0" b="0"/>
            <a:pathLst>
              <a:path w="113993" h="261442">
                <a:moveTo>
                  <a:pt x="0" y="0"/>
                </a:moveTo>
                <a:lnTo>
                  <a:pt x="67" y="14602"/>
                </a:lnTo>
                <a:lnTo>
                  <a:pt x="707" y="27873"/>
                </a:lnTo>
                <a:lnTo>
                  <a:pt x="2000" y="41079"/>
                </a:lnTo>
                <a:lnTo>
                  <a:pt x="3687" y="54593"/>
                </a:lnTo>
                <a:lnTo>
                  <a:pt x="5355" y="68750"/>
                </a:lnTo>
                <a:lnTo>
                  <a:pt x="6772" y="83652"/>
                </a:lnTo>
                <a:lnTo>
                  <a:pt x="8043" y="99071"/>
                </a:lnTo>
                <a:lnTo>
                  <a:pt x="9502" y="114569"/>
                </a:lnTo>
                <a:lnTo>
                  <a:pt x="11330" y="129880"/>
                </a:lnTo>
                <a:lnTo>
                  <a:pt x="13388" y="144923"/>
                </a:lnTo>
                <a:lnTo>
                  <a:pt x="15317" y="159709"/>
                </a:lnTo>
                <a:lnTo>
                  <a:pt x="16915" y="174280"/>
                </a:lnTo>
                <a:lnTo>
                  <a:pt x="18311" y="188523"/>
                </a:lnTo>
                <a:lnTo>
                  <a:pt x="19855" y="202174"/>
                </a:lnTo>
                <a:lnTo>
                  <a:pt x="21722" y="215064"/>
                </a:lnTo>
                <a:lnTo>
                  <a:pt x="23149" y="224637"/>
                </a:lnTo>
                <a:lnTo>
                  <a:pt x="23364" y="227572"/>
                </a:lnTo>
                <a:lnTo>
                  <a:pt x="23039" y="224768"/>
                </a:lnTo>
                <a:lnTo>
                  <a:pt x="22935" y="218176"/>
                </a:lnTo>
                <a:lnTo>
                  <a:pt x="23825" y="209491"/>
                </a:lnTo>
                <a:lnTo>
                  <a:pt x="26018" y="199781"/>
                </a:lnTo>
                <a:lnTo>
                  <a:pt x="29775" y="190256"/>
                </a:lnTo>
                <a:lnTo>
                  <a:pt x="35492" y="182419"/>
                </a:lnTo>
                <a:lnTo>
                  <a:pt x="43180" y="176918"/>
                </a:lnTo>
                <a:lnTo>
                  <a:pt x="52238" y="173844"/>
                </a:lnTo>
                <a:lnTo>
                  <a:pt x="61686" y="173122"/>
                </a:lnTo>
                <a:lnTo>
                  <a:pt x="70921" y="174450"/>
                </a:lnTo>
                <a:lnTo>
                  <a:pt x="79727" y="177574"/>
                </a:lnTo>
                <a:lnTo>
                  <a:pt x="88093" y="182393"/>
                </a:lnTo>
                <a:lnTo>
                  <a:pt x="96074" y="188700"/>
                </a:lnTo>
                <a:lnTo>
                  <a:pt x="103264" y="196201"/>
                </a:lnTo>
                <a:lnTo>
                  <a:pt x="108816" y="204604"/>
                </a:lnTo>
                <a:lnTo>
                  <a:pt x="112399" y="213659"/>
                </a:lnTo>
                <a:lnTo>
                  <a:pt x="113992" y="223009"/>
                </a:lnTo>
                <a:lnTo>
                  <a:pt x="113624" y="232206"/>
                </a:lnTo>
                <a:lnTo>
                  <a:pt x="111514" y="241005"/>
                </a:lnTo>
                <a:lnTo>
                  <a:pt x="107675" y="248878"/>
                </a:lnTo>
                <a:lnTo>
                  <a:pt x="101834" y="254956"/>
                </a:lnTo>
                <a:lnTo>
                  <a:pt x="94023" y="258929"/>
                </a:lnTo>
                <a:lnTo>
                  <a:pt x="84696" y="260969"/>
                </a:lnTo>
                <a:lnTo>
                  <a:pt x="74528" y="261441"/>
                </a:lnTo>
                <a:lnTo>
                  <a:pt x="64001" y="260730"/>
                </a:lnTo>
                <a:lnTo>
                  <a:pt x="53814" y="259317"/>
                </a:lnTo>
                <a:lnTo>
                  <a:pt x="43964" y="257626"/>
                </a:lnTo>
                <a:lnTo>
                  <a:pt x="33595" y="255518"/>
                </a:lnTo>
                <a:lnTo>
                  <a:pt x="21057" y="252684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Freeform 13"/>
          <p:cNvSpPr/>
          <p:nvPr/>
        </p:nvSpPr>
        <p:spPr>
          <a:xfrm>
            <a:off x="2911524" y="266700"/>
            <a:ext cx="42115" cy="294799"/>
          </a:xfrm>
          <a:custGeom>
            <a:avLst/>
            <a:gdLst/>
            <a:ahLst/>
            <a:cxnLst/>
            <a:rect l="0" t="0" r="0" b="0"/>
            <a:pathLst>
              <a:path w="42115" h="294799">
                <a:moveTo>
                  <a:pt x="0" y="0"/>
                </a:moveTo>
                <a:lnTo>
                  <a:pt x="67" y="14735"/>
                </a:lnTo>
                <a:lnTo>
                  <a:pt x="708" y="29287"/>
                </a:lnTo>
                <a:lnTo>
                  <a:pt x="2004" y="45081"/>
                </a:lnTo>
                <a:lnTo>
                  <a:pt x="3864" y="62142"/>
                </a:lnTo>
                <a:lnTo>
                  <a:pt x="6180" y="80284"/>
                </a:lnTo>
                <a:lnTo>
                  <a:pt x="8847" y="99266"/>
                </a:lnTo>
                <a:lnTo>
                  <a:pt x="11771" y="118707"/>
                </a:lnTo>
                <a:lnTo>
                  <a:pt x="14878" y="138122"/>
                </a:lnTo>
                <a:lnTo>
                  <a:pt x="18113" y="157239"/>
                </a:lnTo>
                <a:lnTo>
                  <a:pt x="21437" y="175666"/>
                </a:lnTo>
                <a:lnTo>
                  <a:pt x="24821" y="192820"/>
                </a:lnTo>
                <a:lnTo>
                  <a:pt x="28242" y="208505"/>
                </a:lnTo>
                <a:lnTo>
                  <a:pt x="31534" y="222984"/>
                </a:lnTo>
                <a:lnTo>
                  <a:pt x="34715" y="238521"/>
                </a:lnTo>
                <a:lnTo>
                  <a:pt x="38064" y="259832"/>
                </a:lnTo>
                <a:lnTo>
                  <a:pt x="42114" y="294798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Freeform 14"/>
          <p:cNvSpPr/>
          <p:nvPr/>
        </p:nvSpPr>
        <p:spPr>
          <a:xfrm>
            <a:off x="2985224" y="389651"/>
            <a:ext cx="136871" cy="183370"/>
          </a:xfrm>
          <a:custGeom>
            <a:avLst/>
            <a:gdLst/>
            <a:ahLst/>
            <a:cxnLst/>
            <a:rect l="0" t="0" r="0" b="0"/>
            <a:pathLst>
              <a:path w="136871" h="183370">
                <a:moveTo>
                  <a:pt x="0" y="119204"/>
                </a:moveTo>
                <a:lnTo>
                  <a:pt x="5934" y="113404"/>
                </a:lnTo>
                <a:lnTo>
                  <a:pt x="12139" y="108479"/>
                </a:lnTo>
                <a:lnTo>
                  <a:pt x="19235" y="103977"/>
                </a:lnTo>
                <a:lnTo>
                  <a:pt x="27175" y="99756"/>
                </a:lnTo>
                <a:lnTo>
                  <a:pt x="35822" y="95742"/>
                </a:lnTo>
                <a:lnTo>
                  <a:pt x="45016" y="91881"/>
                </a:lnTo>
                <a:lnTo>
                  <a:pt x="54616" y="88128"/>
                </a:lnTo>
                <a:lnTo>
                  <a:pt x="64505" y="84453"/>
                </a:lnTo>
                <a:lnTo>
                  <a:pt x="74589" y="80822"/>
                </a:lnTo>
                <a:lnTo>
                  <a:pt x="84477" y="76891"/>
                </a:lnTo>
                <a:lnTo>
                  <a:pt x="93510" y="72033"/>
                </a:lnTo>
                <a:lnTo>
                  <a:pt x="101384" y="65987"/>
                </a:lnTo>
                <a:lnTo>
                  <a:pt x="107653" y="58977"/>
                </a:lnTo>
                <a:lnTo>
                  <a:pt x="111584" y="51507"/>
                </a:lnTo>
                <a:lnTo>
                  <a:pt x="113000" y="43928"/>
                </a:lnTo>
                <a:lnTo>
                  <a:pt x="112189" y="36401"/>
                </a:lnTo>
                <a:lnTo>
                  <a:pt x="109601" y="28974"/>
                </a:lnTo>
                <a:lnTo>
                  <a:pt x="105672" y="21659"/>
                </a:lnTo>
                <a:lnTo>
                  <a:pt x="100445" y="14765"/>
                </a:lnTo>
                <a:lnTo>
                  <a:pt x="93590" y="8887"/>
                </a:lnTo>
                <a:lnTo>
                  <a:pt x="85065" y="4276"/>
                </a:lnTo>
                <a:lnTo>
                  <a:pt x="75410" y="1179"/>
                </a:lnTo>
                <a:lnTo>
                  <a:pt x="65545" y="0"/>
                </a:lnTo>
                <a:lnTo>
                  <a:pt x="56027" y="770"/>
                </a:lnTo>
                <a:lnTo>
                  <a:pt x="47198" y="3388"/>
                </a:lnTo>
                <a:lnTo>
                  <a:pt x="39347" y="7804"/>
                </a:lnTo>
                <a:lnTo>
                  <a:pt x="32516" y="13813"/>
                </a:lnTo>
                <a:lnTo>
                  <a:pt x="26573" y="21269"/>
                </a:lnTo>
                <a:lnTo>
                  <a:pt x="21332" y="30167"/>
                </a:lnTo>
                <a:lnTo>
                  <a:pt x="16618" y="40373"/>
                </a:lnTo>
                <a:lnTo>
                  <a:pt x="12449" y="51648"/>
                </a:lnTo>
                <a:lnTo>
                  <a:pt x="9019" y="63740"/>
                </a:lnTo>
                <a:lnTo>
                  <a:pt x="6383" y="76425"/>
                </a:lnTo>
                <a:lnTo>
                  <a:pt x="4611" y="89365"/>
                </a:lnTo>
                <a:lnTo>
                  <a:pt x="3872" y="102125"/>
                </a:lnTo>
                <a:lnTo>
                  <a:pt x="4158" y="114481"/>
                </a:lnTo>
                <a:lnTo>
                  <a:pt x="5487" y="126233"/>
                </a:lnTo>
                <a:lnTo>
                  <a:pt x="7974" y="137133"/>
                </a:lnTo>
                <a:lnTo>
                  <a:pt x="11577" y="147129"/>
                </a:lnTo>
                <a:lnTo>
                  <a:pt x="16284" y="156163"/>
                </a:lnTo>
                <a:lnTo>
                  <a:pt x="22193" y="164094"/>
                </a:lnTo>
                <a:lnTo>
                  <a:pt x="29241" y="170941"/>
                </a:lnTo>
                <a:lnTo>
                  <a:pt x="37245" y="176540"/>
                </a:lnTo>
                <a:lnTo>
                  <a:pt x="45987" y="180480"/>
                </a:lnTo>
                <a:lnTo>
                  <a:pt x="55274" y="182684"/>
                </a:lnTo>
                <a:lnTo>
                  <a:pt x="64950" y="183369"/>
                </a:lnTo>
                <a:lnTo>
                  <a:pt x="74897" y="182848"/>
                </a:lnTo>
                <a:lnTo>
                  <a:pt x="85023" y="181428"/>
                </a:lnTo>
                <a:lnTo>
                  <a:pt x="95006" y="179319"/>
                </a:lnTo>
                <a:lnTo>
                  <a:pt x="105374" y="176334"/>
                </a:lnTo>
                <a:lnTo>
                  <a:pt x="118157" y="171099"/>
                </a:lnTo>
                <a:lnTo>
                  <a:pt x="136870" y="161318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Freeform 15"/>
          <p:cNvSpPr/>
          <p:nvPr/>
        </p:nvSpPr>
        <p:spPr>
          <a:xfrm>
            <a:off x="3145143" y="382513"/>
            <a:ext cx="132883" cy="158137"/>
          </a:xfrm>
          <a:custGeom>
            <a:avLst/>
            <a:gdLst/>
            <a:ahLst/>
            <a:cxnLst/>
            <a:rect l="0" t="0" r="0" b="0"/>
            <a:pathLst>
              <a:path w="132883" h="158137">
                <a:moveTo>
                  <a:pt x="103293" y="0"/>
                </a:moveTo>
                <a:lnTo>
                  <a:pt x="91558" y="67"/>
                </a:lnTo>
                <a:lnTo>
                  <a:pt x="80429" y="707"/>
                </a:lnTo>
                <a:lnTo>
                  <a:pt x="68840" y="2013"/>
                </a:lnTo>
                <a:lnTo>
                  <a:pt x="57025" y="4218"/>
                </a:lnTo>
                <a:lnTo>
                  <a:pt x="45661" y="7831"/>
                </a:lnTo>
                <a:lnTo>
                  <a:pt x="35116" y="13004"/>
                </a:lnTo>
                <a:lnTo>
                  <a:pt x="25588" y="19579"/>
                </a:lnTo>
                <a:lnTo>
                  <a:pt x="17264" y="27279"/>
                </a:lnTo>
                <a:lnTo>
                  <a:pt x="10128" y="35822"/>
                </a:lnTo>
                <a:lnTo>
                  <a:pt x="4490" y="44810"/>
                </a:lnTo>
                <a:lnTo>
                  <a:pt x="1050" y="53755"/>
                </a:lnTo>
                <a:lnTo>
                  <a:pt x="0" y="62381"/>
                </a:lnTo>
                <a:lnTo>
                  <a:pt x="1243" y="70137"/>
                </a:lnTo>
                <a:lnTo>
                  <a:pt x="4660" y="76135"/>
                </a:lnTo>
                <a:lnTo>
                  <a:pt x="9958" y="80054"/>
                </a:lnTo>
                <a:lnTo>
                  <a:pt x="16750" y="82058"/>
                </a:lnTo>
                <a:lnTo>
                  <a:pt x="24662" y="82505"/>
                </a:lnTo>
                <a:lnTo>
                  <a:pt x="33390" y="81778"/>
                </a:lnTo>
                <a:lnTo>
                  <a:pt x="42857" y="80363"/>
                </a:lnTo>
                <a:lnTo>
                  <a:pt x="53196" y="78816"/>
                </a:lnTo>
                <a:lnTo>
                  <a:pt x="64402" y="77462"/>
                </a:lnTo>
                <a:lnTo>
                  <a:pt x="76030" y="76727"/>
                </a:lnTo>
                <a:lnTo>
                  <a:pt x="87302" y="77217"/>
                </a:lnTo>
                <a:lnTo>
                  <a:pt x="97804" y="79148"/>
                </a:lnTo>
                <a:lnTo>
                  <a:pt x="107313" y="82564"/>
                </a:lnTo>
                <a:lnTo>
                  <a:pt x="115628" y="87523"/>
                </a:lnTo>
                <a:lnTo>
                  <a:pt x="122760" y="93890"/>
                </a:lnTo>
                <a:lnTo>
                  <a:pt x="128397" y="101248"/>
                </a:lnTo>
                <a:lnTo>
                  <a:pt x="131836" y="109015"/>
                </a:lnTo>
                <a:lnTo>
                  <a:pt x="132882" y="116827"/>
                </a:lnTo>
                <a:lnTo>
                  <a:pt x="131466" y="124526"/>
                </a:lnTo>
                <a:lnTo>
                  <a:pt x="127401" y="132075"/>
                </a:lnTo>
                <a:lnTo>
                  <a:pt x="120854" y="139472"/>
                </a:lnTo>
                <a:lnTo>
                  <a:pt x="112410" y="146253"/>
                </a:lnTo>
                <a:lnTo>
                  <a:pt x="102849" y="151522"/>
                </a:lnTo>
                <a:lnTo>
                  <a:pt x="92728" y="154921"/>
                </a:lnTo>
                <a:lnTo>
                  <a:pt x="82419" y="156728"/>
                </a:lnTo>
                <a:lnTo>
                  <a:pt x="70987" y="157770"/>
                </a:lnTo>
                <a:lnTo>
                  <a:pt x="55202" y="158136"/>
                </a:lnTo>
                <a:lnTo>
                  <a:pt x="29594" y="157928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Freeform 16"/>
          <p:cNvSpPr/>
          <p:nvPr/>
        </p:nvSpPr>
        <p:spPr>
          <a:xfrm>
            <a:off x="3547248" y="243800"/>
            <a:ext cx="142697" cy="309036"/>
          </a:xfrm>
          <a:custGeom>
            <a:avLst/>
            <a:gdLst/>
            <a:ahLst/>
            <a:cxnLst/>
            <a:rect l="0" t="0" r="0" b="0"/>
            <a:pathLst>
              <a:path w="142697" h="309036">
                <a:moveTo>
                  <a:pt x="0" y="0"/>
                </a:moveTo>
                <a:lnTo>
                  <a:pt x="0" y="11735"/>
                </a:lnTo>
                <a:lnTo>
                  <a:pt x="0" y="22864"/>
                </a:lnTo>
                <a:lnTo>
                  <a:pt x="5" y="34458"/>
                </a:lnTo>
                <a:lnTo>
                  <a:pt x="177" y="46446"/>
                </a:lnTo>
                <a:lnTo>
                  <a:pt x="826" y="58458"/>
                </a:lnTo>
                <a:lnTo>
                  <a:pt x="2074" y="70265"/>
                </a:lnTo>
                <a:lnTo>
                  <a:pt x="3727" y="81964"/>
                </a:lnTo>
                <a:lnTo>
                  <a:pt x="5375" y="93881"/>
                </a:lnTo>
                <a:lnTo>
                  <a:pt x="6783" y="106198"/>
                </a:lnTo>
                <a:lnTo>
                  <a:pt x="8048" y="119098"/>
                </a:lnTo>
                <a:lnTo>
                  <a:pt x="9505" y="132828"/>
                </a:lnTo>
                <a:lnTo>
                  <a:pt x="11336" y="147437"/>
                </a:lnTo>
                <a:lnTo>
                  <a:pt x="13566" y="162656"/>
                </a:lnTo>
                <a:lnTo>
                  <a:pt x="16143" y="178018"/>
                </a:lnTo>
                <a:lnTo>
                  <a:pt x="18985" y="193238"/>
                </a:lnTo>
                <a:lnTo>
                  <a:pt x="21860" y="208219"/>
                </a:lnTo>
                <a:lnTo>
                  <a:pt x="24404" y="222964"/>
                </a:lnTo>
                <a:lnTo>
                  <a:pt x="26447" y="237426"/>
                </a:lnTo>
                <a:lnTo>
                  <a:pt x="28084" y="248610"/>
                </a:lnTo>
                <a:lnTo>
                  <a:pt x="29387" y="252518"/>
                </a:lnTo>
                <a:lnTo>
                  <a:pt x="30253" y="250062"/>
                </a:lnTo>
                <a:lnTo>
                  <a:pt x="30789" y="243318"/>
                </a:lnTo>
                <a:lnTo>
                  <a:pt x="31447" y="234042"/>
                </a:lnTo>
                <a:lnTo>
                  <a:pt x="32931" y="223565"/>
                </a:lnTo>
                <a:lnTo>
                  <a:pt x="35551" y="212652"/>
                </a:lnTo>
                <a:lnTo>
                  <a:pt x="39272" y="201819"/>
                </a:lnTo>
                <a:lnTo>
                  <a:pt x="43908" y="191512"/>
                </a:lnTo>
                <a:lnTo>
                  <a:pt x="49258" y="181908"/>
                </a:lnTo>
                <a:lnTo>
                  <a:pt x="55458" y="173298"/>
                </a:lnTo>
                <a:lnTo>
                  <a:pt x="62975" y="166181"/>
                </a:lnTo>
                <a:lnTo>
                  <a:pt x="71948" y="160701"/>
                </a:lnTo>
                <a:lnTo>
                  <a:pt x="81904" y="157173"/>
                </a:lnTo>
                <a:lnTo>
                  <a:pt x="91972" y="156226"/>
                </a:lnTo>
                <a:lnTo>
                  <a:pt x="101626" y="157963"/>
                </a:lnTo>
                <a:lnTo>
                  <a:pt x="110546" y="162043"/>
                </a:lnTo>
                <a:lnTo>
                  <a:pt x="118458" y="167978"/>
                </a:lnTo>
                <a:lnTo>
                  <a:pt x="125325" y="175303"/>
                </a:lnTo>
                <a:lnTo>
                  <a:pt x="131123" y="183794"/>
                </a:lnTo>
                <a:lnTo>
                  <a:pt x="135734" y="193461"/>
                </a:lnTo>
                <a:lnTo>
                  <a:pt x="139206" y="204219"/>
                </a:lnTo>
                <a:lnTo>
                  <a:pt x="141558" y="215882"/>
                </a:lnTo>
                <a:lnTo>
                  <a:pt x="142696" y="228242"/>
                </a:lnTo>
                <a:lnTo>
                  <a:pt x="142681" y="241106"/>
                </a:lnTo>
                <a:lnTo>
                  <a:pt x="141536" y="253997"/>
                </a:lnTo>
                <a:lnTo>
                  <a:pt x="139173" y="266194"/>
                </a:lnTo>
                <a:lnTo>
                  <a:pt x="135648" y="277348"/>
                </a:lnTo>
                <a:lnTo>
                  <a:pt x="130825" y="287140"/>
                </a:lnTo>
                <a:lnTo>
                  <a:pt x="124306" y="295121"/>
                </a:lnTo>
                <a:lnTo>
                  <a:pt x="116033" y="301224"/>
                </a:lnTo>
                <a:lnTo>
                  <a:pt x="106393" y="305526"/>
                </a:lnTo>
                <a:lnTo>
                  <a:pt x="96014" y="308063"/>
                </a:lnTo>
                <a:lnTo>
                  <a:pt x="85346" y="309035"/>
                </a:lnTo>
                <a:lnTo>
                  <a:pt x="75063" y="308707"/>
                </a:lnTo>
                <a:lnTo>
                  <a:pt x="65139" y="307193"/>
                </a:lnTo>
                <a:lnTo>
                  <a:pt x="54710" y="303248"/>
                </a:lnTo>
                <a:lnTo>
                  <a:pt x="42114" y="294798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Freeform 17"/>
          <p:cNvSpPr/>
          <p:nvPr/>
        </p:nvSpPr>
        <p:spPr>
          <a:xfrm>
            <a:off x="3736762" y="356619"/>
            <a:ext cx="157928" cy="155757"/>
          </a:xfrm>
          <a:custGeom>
            <a:avLst/>
            <a:gdLst/>
            <a:ahLst/>
            <a:cxnLst/>
            <a:rect l="0" t="0" r="0" b="0"/>
            <a:pathLst>
              <a:path w="157928" h="155757">
                <a:moveTo>
                  <a:pt x="0" y="76694"/>
                </a:moveTo>
                <a:lnTo>
                  <a:pt x="8801" y="79493"/>
                </a:lnTo>
                <a:lnTo>
                  <a:pt x="17148" y="80996"/>
                </a:lnTo>
                <a:lnTo>
                  <a:pt x="25847" y="81302"/>
                </a:lnTo>
                <a:lnTo>
                  <a:pt x="34967" y="80623"/>
                </a:lnTo>
                <a:lnTo>
                  <a:pt x="44462" y="79155"/>
                </a:lnTo>
                <a:lnTo>
                  <a:pt x="54250" y="77081"/>
                </a:lnTo>
                <a:lnTo>
                  <a:pt x="64091" y="74399"/>
                </a:lnTo>
                <a:lnTo>
                  <a:pt x="73617" y="70928"/>
                </a:lnTo>
                <a:lnTo>
                  <a:pt x="82645" y="66628"/>
                </a:lnTo>
                <a:lnTo>
                  <a:pt x="91011" y="61436"/>
                </a:lnTo>
                <a:lnTo>
                  <a:pt x="98484" y="55195"/>
                </a:lnTo>
                <a:lnTo>
                  <a:pt x="105015" y="47925"/>
                </a:lnTo>
                <a:lnTo>
                  <a:pt x="110231" y="39940"/>
                </a:lnTo>
                <a:lnTo>
                  <a:pt x="113380" y="31743"/>
                </a:lnTo>
                <a:lnTo>
                  <a:pt x="114226" y="23649"/>
                </a:lnTo>
                <a:lnTo>
                  <a:pt x="112676" y="16097"/>
                </a:lnTo>
                <a:lnTo>
                  <a:pt x="108521" y="9712"/>
                </a:lnTo>
                <a:lnTo>
                  <a:pt x="101918" y="4727"/>
                </a:lnTo>
                <a:lnTo>
                  <a:pt x="93604" y="1365"/>
                </a:lnTo>
                <a:lnTo>
                  <a:pt x="84664" y="0"/>
                </a:lnTo>
                <a:lnTo>
                  <a:pt x="75774" y="642"/>
                </a:lnTo>
                <a:lnTo>
                  <a:pt x="67200" y="3173"/>
                </a:lnTo>
                <a:lnTo>
                  <a:pt x="58990" y="7530"/>
                </a:lnTo>
                <a:lnTo>
                  <a:pt x="51099" y="13494"/>
                </a:lnTo>
                <a:lnTo>
                  <a:pt x="43462" y="20750"/>
                </a:lnTo>
                <a:lnTo>
                  <a:pt x="36012" y="28981"/>
                </a:lnTo>
                <a:lnTo>
                  <a:pt x="28710" y="37926"/>
                </a:lnTo>
                <a:lnTo>
                  <a:pt x="22007" y="47541"/>
                </a:lnTo>
                <a:lnTo>
                  <a:pt x="16796" y="57980"/>
                </a:lnTo>
                <a:lnTo>
                  <a:pt x="13443" y="69258"/>
                </a:lnTo>
                <a:lnTo>
                  <a:pt x="11839" y="81103"/>
                </a:lnTo>
                <a:lnTo>
                  <a:pt x="11668" y="93054"/>
                </a:lnTo>
                <a:lnTo>
                  <a:pt x="12598" y="104824"/>
                </a:lnTo>
                <a:lnTo>
                  <a:pt x="14660" y="115999"/>
                </a:lnTo>
                <a:lnTo>
                  <a:pt x="18239" y="125971"/>
                </a:lnTo>
                <a:lnTo>
                  <a:pt x="23425" y="134521"/>
                </a:lnTo>
                <a:lnTo>
                  <a:pt x="30194" y="141601"/>
                </a:lnTo>
                <a:lnTo>
                  <a:pt x="38565" y="147147"/>
                </a:lnTo>
                <a:lnTo>
                  <a:pt x="48380" y="151284"/>
                </a:lnTo>
                <a:lnTo>
                  <a:pt x="59208" y="154098"/>
                </a:lnTo>
                <a:lnTo>
                  <a:pt x="70460" y="155554"/>
                </a:lnTo>
                <a:lnTo>
                  <a:pt x="81759" y="155756"/>
                </a:lnTo>
                <a:lnTo>
                  <a:pt x="92784" y="154758"/>
                </a:lnTo>
                <a:lnTo>
                  <a:pt x="103187" y="152494"/>
                </a:lnTo>
                <a:lnTo>
                  <a:pt x="112844" y="149050"/>
                </a:lnTo>
                <a:lnTo>
                  <a:pt x="121709" y="144741"/>
                </a:lnTo>
                <a:lnTo>
                  <a:pt x="130682" y="139501"/>
                </a:lnTo>
                <a:lnTo>
                  <a:pt x="141671" y="131753"/>
                </a:lnTo>
                <a:lnTo>
                  <a:pt x="157927" y="118808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Freeform 18"/>
          <p:cNvSpPr/>
          <p:nvPr/>
        </p:nvSpPr>
        <p:spPr>
          <a:xfrm>
            <a:off x="3932173" y="338556"/>
            <a:ext cx="109916" cy="179743"/>
          </a:xfrm>
          <a:custGeom>
            <a:avLst/>
            <a:gdLst/>
            <a:ahLst/>
            <a:cxnLst/>
            <a:rect l="0" t="0" r="0" b="0"/>
            <a:pathLst>
              <a:path w="109916" h="179743">
                <a:moveTo>
                  <a:pt x="78329" y="0"/>
                </a:moveTo>
                <a:lnTo>
                  <a:pt x="66728" y="269"/>
                </a:lnTo>
                <a:lnTo>
                  <a:pt x="56880" y="2829"/>
                </a:lnTo>
                <a:lnTo>
                  <a:pt x="47875" y="8011"/>
                </a:lnTo>
                <a:lnTo>
                  <a:pt x="39433" y="15277"/>
                </a:lnTo>
                <a:lnTo>
                  <a:pt x="31406" y="23894"/>
                </a:lnTo>
                <a:lnTo>
                  <a:pt x="23692" y="33316"/>
                </a:lnTo>
                <a:lnTo>
                  <a:pt x="16533" y="43531"/>
                </a:lnTo>
                <a:lnTo>
                  <a:pt x="10478" y="54960"/>
                </a:lnTo>
                <a:lnTo>
                  <a:pt x="5745" y="67743"/>
                </a:lnTo>
                <a:lnTo>
                  <a:pt x="2398" y="81426"/>
                </a:lnTo>
                <a:lnTo>
                  <a:pt x="518" y="95155"/>
                </a:lnTo>
                <a:lnTo>
                  <a:pt x="0" y="108423"/>
                </a:lnTo>
                <a:lnTo>
                  <a:pt x="770" y="120925"/>
                </a:lnTo>
                <a:lnTo>
                  <a:pt x="2874" y="132395"/>
                </a:lnTo>
                <a:lnTo>
                  <a:pt x="6216" y="142806"/>
                </a:lnTo>
                <a:lnTo>
                  <a:pt x="10746" y="152134"/>
                </a:lnTo>
                <a:lnTo>
                  <a:pt x="16535" y="160270"/>
                </a:lnTo>
                <a:lnTo>
                  <a:pt x="23504" y="167257"/>
                </a:lnTo>
                <a:lnTo>
                  <a:pt x="31455" y="172953"/>
                </a:lnTo>
                <a:lnTo>
                  <a:pt x="40162" y="176956"/>
                </a:lnTo>
                <a:lnTo>
                  <a:pt x="49420" y="179200"/>
                </a:lnTo>
                <a:lnTo>
                  <a:pt x="58907" y="179742"/>
                </a:lnTo>
                <a:lnTo>
                  <a:pt x="68195" y="178593"/>
                </a:lnTo>
                <a:lnTo>
                  <a:pt x="77102" y="175914"/>
                </a:lnTo>
                <a:lnTo>
                  <a:pt x="86149" y="172095"/>
                </a:lnTo>
                <a:lnTo>
                  <a:pt x="96457" y="166466"/>
                </a:lnTo>
                <a:lnTo>
                  <a:pt x="109915" y="157928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Freeform 19"/>
          <p:cNvSpPr/>
          <p:nvPr/>
        </p:nvSpPr>
        <p:spPr>
          <a:xfrm>
            <a:off x="4072496" y="373808"/>
            <a:ext cx="211748" cy="161687"/>
          </a:xfrm>
          <a:custGeom>
            <a:avLst/>
            <a:gdLst/>
            <a:ahLst/>
            <a:cxnLst/>
            <a:rect l="0" t="0" r="0" b="0"/>
            <a:pathLst>
              <a:path w="211748" h="161687">
                <a:moveTo>
                  <a:pt x="85406" y="70033"/>
                </a:moveTo>
                <a:lnTo>
                  <a:pt x="88205" y="61165"/>
                </a:lnTo>
                <a:lnTo>
                  <a:pt x="89707" y="52178"/>
                </a:lnTo>
                <a:lnTo>
                  <a:pt x="90004" y="42197"/>
                </a:lnTo>
                <a:lnTo>
                  <a:pt x="88980" y="31735"/>
                </a:lnTo>
                <a:lnTo>
                  <a:pt x="86215" y="21868"/>
                </a:lnTo>
                <a:lnTo>
                  <a:pt x="81639" y="13183"/>
                </a:lnTo>
                <a:lnTo>
                  <a:pt x="75479" y="6240"/>
                </a:lnTo>
                <a:lnTo>
                  <a:pt x="68063" y="1793"/>
                </a:lnTo>
                <a:lnTo>
                  <a:pt x="59714" y="0"/>
                </a:lnTo>
                <a:lnTo>
                  <a:pt x="50857" y="543"/>
                </a:lnTo>
                <a:lnTo>
                  <a:pt x="42000" y="2944"/>
                </a:lnTo>
                <a:lnTo>
                  <a:pt x="33423" y="6744"/>
                </a:lnTo>
                <a:lnTo>
                  <a:pt x="25362" y="11883"/>
                </a:lnTo>
                <a:lnTo>
                  <a:pt x="18093" y="18679"/>
                </a:lnTo>
                <a:lnTo>
                  <a:pt x="11695" y="27177"/>
                </a:lnTo>
                <a:lnTo>
                  <a:pt x="6398" y="37324"/>
                </a:lnTo>
                <a:lnTo>
                  <a:pt x="2662" y="49116"/>
                </a:lnTo>
                <a:lnTo>
                  <a:pt x="594" y="62377"/>
                </a:lnTo>
                <a:lnTo>
                  <a:pt x="0" y="76502"/>
                </a:lnTo>
                <a:lnTo>
                  <a:pt x="582" y="90588"/>
                </a:lnTo>
                <a:lnTo>
                  <a:pt x="2048" y="104126"/>
                </a:lnTo>
                <a:lnTo>
                  <a:pt x="4318" y="116823"/>
                </a:lnTo>
                <a:lnTo>
                  <a:pt x="7511" y="128431"/>
                </a:lnTo>
                <a:lnTo>
                  <a:pt x="11623" y="138928"/>
                </a:lnTo>
                <a:lnTo>
                  <a:pt x="16689" y="147977"/>
                </a:lnTo>
                <a:lnTo>
                  <a:pt x="22845" y="154860"/>
                </a:lnTo>
                <a:lnTo>
                  <a:pt x="30065" y="159376"/>
                </a:lnTo>
                <a:lnTo>
                  <a:pt x="38184" y="161613"/>
                </a:lnTo>
                <a:lnTo>
                  <a:pt x="47005" y="161686"/>
                </a:lnTo>
                <a:lnTo>
                  <a:pt x="56336" y="159881"/>
                </a:lnTo>
                <a:lnTo>
                  <a:pt x="65701" y="156417"/>
                </a:lnTo>
                <a:lnTo>
                  <a:pt x="74376" y="151359"/>
                </a:lnTo>
                <a:lnTo>
                  <a:pt x="82020" y="144889"/>
                </a:lnTo>
                <a:lnTo>
                  <a:pt x="88643" y="137277"/>
                </a:lnTo>
                <a:lnTo>
                  <a:pt x="94407" y="128797"/>
                </a:lnTo>
                <a:lnTo>
                  <a:pt x="99504" y="119682"/>
                </a:lnTo>
                <a:lnTo>
                  <a:pt x="103946" y="109952"/>
                </a:lnTo>
                <a:lnTo>
                  <a:pt x="107566" y="99435"/>
                </a:lnTo>
                <a:lnTo>
                  <a:pt x="110364" y="88169"/>
                </a:lnTo>
                <a:lnTo>
                  <a:pt x="113324" y="78672"/>
                </a:lnTo>
                <a:lnTo>
                  <a:pt x="117153" y="74551"/>
                </a:lnTo>
                <a:lnTo>
                  <a:pt x="120958" y="75586"/>
                </a:lnTo>
                <a:lnTo>
                  <a:pt x="124551" y="80183"/>
                </a:lnTo>
                <a:lnTo>
                  <a:pt x="128354" y="86684"/>
                </a:lnTo>
                <a:lnTo>
                  <a:pt x="133064" y="93607"/>
                </a:lnTo>
                <a:lnTo>
                  <a:pt x="138985" y="100156"/>
                </a:lnTo>
                <a:lnTo>
                  <a:pt x="146065" y="105749"/>
                </a:lnTo>
                <a:lnTo>
                  <a:pt x="154106" y="109781"/>
                </a:lnTo>
                <a:lnTo>
                  <a:pt x="162874" y="112091"/>
                </a:lnTo>
                <a:lnTo>
                  <a:pt x="171906" y="112639"/>
                </a:lnTo>
                <a:lnTo>
                  <a:pt x="181516" y="111149"/>
                </a:lnTo>
                <a:lnTo>
                  <a:pt x="193662" y="105253"/>
                </a:lnTo>
                <a:lnTo>
                  <a:pt x="211747" y="91091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Freeform 20"/>
          <p:cNvSpPr/>
          <p:nvPr/>
        </p:nvSpPr>
        <p:spPr>
          <a:xfrm>
            <a:off x="4287321" y="278976"/>
            <a:ext cx="386478" cy="217509"/>
          </a:xfrm>
          <a:custGeom>
            <a:avLst/>
            <a:gdLst/>
            <a:ahLst/>
            <a:cxnLst/>
            <a:rect l="0" t="0" r="0" b="0"/>
            <a:pathLst>
              <a:path w="386478" h="217509">
                <a:moveTo>
                  <a:pt x="7451" y="101695"/>
                </a:moveTo>
                <a:lnTo>
                  <a:pt x="7451" y="113430"/>
                </a:lnTo>
                <a:lnTo>
                  <a:pt x="7451" y="124559"/>
                </a:lnTo>
                <a:lnTo>
                  <a:pt x="7455" y="136152"/>
                </a:lnTo>
                <a:lnTo>
                  <a:pt x="7628" y="148141"/>
                </a:lnTo>
                <a:lnTo>
                  <a:pt x="8276" y="160153"/>
                </a:lnTo>
                <a:lnTo>
                  <a:pt x="9510" y="171887"/>
                </a:lnTo>
                <a:lnTo>
                  <a:pt x="10619" y="180854"/>
                </a:lnTo>
                <a:lnTo>
                  <a:pt x="10602" y="183775"/>
                </a:lnTo>
                <a:lnTo>
                  <a:pt x="9514" y="181221"/>
                </a:lnTo>
                <a:lnTo>
                  <a:pt x="7649" y="174765"/>
                </a:lnTo>
                <a:lnTo>
                  <a:pt x="5413" y="165709"/>
                </a:lnTo>
                <a:lnTo>
                  <a:pt x="3288" y="154947"/>
                </a:lnTo>
                <a:lnTo>
                  <a:pt x="1528" y="143074"/>
                </a:lnTo>
                <a:lnTo>
                  <a:pt x="345" y="130637"/>
                </a:lnTo>
                <a:lnTo>
                  <a:pt x="0" y="118193"/>
                </a:lnTo>
                <a:lnTo>
                  <a:pt x="556" y="106059"/>
                </a:lnTo>
                <a:lnTo>
                  <a:pt x="2233" y="95128"/>
                </a:lnTo>
                <a:lnTo>
                  <a:pt x="5486" y="86905"/>
                </a:lnTo>
                <a:lnTo>
                  <a:pt x="10412" y="81978"/>
                </a:lnTo>
                <a:lnTo>
                  <a:pt x="16651" y="80282"/>
                </a:lnTo>
                <a:lnTo>
                  <a:pt x="23595" y="81561"/>
                </a:lnTo>
                <a:lnTo>
                  <a:pt x="30811" y="85345"/>
                </a:lnTo>
                <a:lnTo>
                  <a:pt x="37925" y="91084"/>
                </a:lnTo>
                <a:lnTo>
                  <a:pt x="44541" y="98273"/>
                </a:lnTo>
                <a:lnTo>
                  <a:pt x="50504" y="106503"/>
                </a:lnTo>
                <a:lnTo>
                  <a:pt x="55845" y="115463"/>
                </a:lnTo>
                <a:lnTo>
                  <a:pt x="60674" y="124929"/>
                </a:lnTo>
                <a:lnTo>
                  <a:pt x="65093" y="134661"/>
                </a:lnTo>
                <a:lnTo>
                  <a:pt x="68552" y="141771"/>
                </a:lnTo>
                <a:lnTo>
                  <a:pt x="70396" y="142759"/>
                </a:lnTo>
                <a:lnTo>
                  <a:pt x="71129" y="138690"/>
                </a:lnTo>
                <a:lnTo>
                  <a:pt x="71475" y="131359"/>
                </a:lnTo>
                <a:lnTo>
                  <a:pt x="72070" y="122256"/>
                </a:lnTo>
                <a:lnTo>
                  <a:pt x="73210" y="112295"/>
                </a:lnTo>
                <a:lnTo>
                  <a:pt x="75257" y="102115"/>
                </a:lnTo>
                <a:lnTo>
                  <a:pt x="78746" y="92252"/>
                </a:lnTo>
                <a:lnTo>
                  <a:pt x="83824" y="82957"/>
                </a:lnTo>
                <a:lnTo>
                  <a:pt x="90161" y="74895"/>
                </a:lnTo>
                <a:lnTo>
                  <a:pt x="97169" y="69211"/>
                </a:lnTo>
                <a:lnTo>
                  <a:pt x="104433" y="66315"/>
                </a:lnTo>
                <a:lnTo>
                  <a:pt x="111747" y="65980"/>
                </a:lnTo>
                <a:lnTo>
                  <a:pt x="119030" y="67722"/>
                </a:lnTo>
                <a:lnTo>
                  <a:pt x="126253" y="71042"/>
                </a:lnTo>
                <a:lnTo>
                  <a:pt x="133256" y="75674"/>
                </a:lnTo>
                <a:lnTo>
                  <a:pt x="139738" y="81589"/>
                </a:lnTo>
                <a:lnTo>
                  <a:pt x="145583" y="88671"/>
                </a:lnTo>
                <a:lnTo>
                  <a:pt x="150830" y="96711"/>
                </a:lnTo>
                <a:lnTo>
                  <a:pt x="155590" y="105485"/>
                </a:lnTo>
                <a:lnTo>
                  <a:pt x="159979" y="114801"/>
                </a:lnTo>
                <a:lnTo>
                  <a:pt x="164096" y="124667"/>
                </a:lnTo>
                <a:lnTo>
                  <a:pt x="168022" y="135276"/>
                </a:lnTo>
                <a:lnTo>
                  <a:pt x="171821" y="146604"/>
                </a:lnTo>
                <a:lnTo>
                  <a:pt x="175732" y="156146"/>
                </a:lnTo>
                <a:lnTo>
                  <a:pt x="179769" y="160298"/>
                </a:lnTo>
                <a:lnTo>
                  <a:pt x="183703" y="159284"/>
                </a:lnTo>
                <a:lnTo>
                  <a:pt x="187882" y="154698"/>
                </a:lnTo>
                <a:lnTo>
                  <a:pt x="192727" y="148204"/>
                </a:lnTo>
                <a:lnTo>
                  <a:pt x="198593" y="141285"/>
                </a:lnTo>
                <a:lnTo>
                  <a:pt x="205545" y="134730"/>
                </a:lnTo>
                <a:lnTo>
                  <a:pt x="213450" y="128792"/>
                </a:lnTo>
                <a:lnTo>
                  <a:pt x="222110" y="123465"/>
                </a:lnTo>
                <a:lnTo>
                  <a:pt x="231333" y="118640"/>
                </a:lnTo>
                <a:lnTo>
                  <a:pt x="240962" y="114034"/>
                </a:lnTo>
                <a:lnTo>
                  <a:pt x="250877" y="109237"/>
                </a:lnTo>
                <a:lnTo>
                  <a:pt x="260984" y="104036"/>
                </a:lnTo>
                <a:lnTo>
                  <a:pt x="271058" y="98403"/>
                </a:lnTo>
                <a:lnTo>
                  <a:pt x="280749" y="92395"/>
                </a:lnTo>
                <a:lnTo>
                  <a:pt x="289898" y="86094"/>
                </a:lnTo>
                <a:lnTo>
                  <a:pt x="298516" y="79575"/>
                </a:lnTo>
                <a:lnTo>
                  <a:pt x="306691" y="72900"/>
                </a:lnTo>
                <a:lnTo>
                  <a:pt x="314512" y="66106"/>
                </a:lnTo>
                <a:lnTo>
                  <a:pt x="321578" y="58901"/>
                </a:lnTo>
                <a:lnTo>
                  <a:pt x="327040" y="50692"/>
                </a:lnTo>
                <a:lnTo>
                  <a:pt x="330554" y="41252"/>
                </a:lnTo>
                <a:lnTo>
                  <a:pt x="331929" y="31149"/>
                </a:lnTo>
                <a:lnTo>
                  <a:pt x="330883" y="21514"/>
                </a:lnTo>
                <a:lnTo>
                  <a:pt x="327513" y="12979"/>
                </a:lnTo>
                <a:lnTo>
                  <a:pt x="322353" y="6132"/>
                </a:lnTo>
                <a:lnTo>
                  <a:pt x="316150" y="1749"/>
                </a:lnTo>
                <a:lnTo>
                  <a:pt x="309432" y="0"/>
                </a:lnTo>
                <a:lnTo>
                  <a:pt x="302486" y="744"/>
                </a:lnTo>
                <a:lnTo>
                  <a:pt x="295452" y="3811"/>
                </a:lnTo>
                <a:lnTo>
                  <a:pt x="288390" y="8866"/>
                </a:lnTo>
                <a:lnTo>
                  <a:pt x="281327" y="15493"/>
                </a:lnTo>
                <a:lnTo>
                  <a:pt x="274270" y="23293"/>
                </a:lnTo>
                <a:lnTo>
                  <a:pt x="267227" y="31945"/>
                </a:lnTo>
                <a:lnTo>
                  <a:pt x="260360" y="41361"/>
                </a:lnTo>
                <a:lnTo>
                  <a:pt x="253974" y="51666"/>
                </a:lnTo>
                <a:lnTo>
                  <a:pt x="248198" y="62855"/>
                </a:lnTo>
                <a:lnTo>
                  <a:pt x="242998" y="74640"/>
                </a:lnTo>
                <a:lnTo>
                  <a:pt x="238270" y="86550"/>
                </a:lnTo>
                <a:lnTo>
                  <a:pt x="233913" y="98303"/>
                </a:lnTo>
                <a:lnTo>
                  <a:pt x="230155" y="109805"/>
                </a:lnTo>
                <a:lnTo>
                  <a:pt x="227536" y="121062"/>
                </a:lnTo>
                <a:lnTo>
                  <a:pt x="226261" y="132111"/>
                </a:lnTo>
                <a:lnTo>
                  <a:pt x="226389" y="142836"/>
                </a:lnTo>
                <a:lnTo>
                  <a:pt x="227995" y="152972"/>
                </a:lnTo>
                <a:lnTo>
                  <a:pt x="230965" y="162422"/>
                </a:lnTo>
                <a:lnTo>
                  <a:pt x="235062" y="171244"/>
                </a:lnTo>
                <a:lnTo>
                  <a:pt x="240019" y="179557"/>
                </a:lnTo>
                <a:lnTo>
                  <a:pt x="245618" y="187474"/>
                </a:lnTo>
                <a:lnTo>
                  <a:pt x="252002" y="194776"/>
                </a:lnTo>
                <a:lnTo>
                  <a:pt x="259650" y="200928"/>
                </a:lnTo>
                <a:lnTo>
                  <a:pt x="268724" y="205732"/>
                </a:lnTo>
                <a:lnTo>
                  <a:pt x="279090" y="209297"/>
                </a:lnTo>
                <a:lnTo>
                  <a:pt x="290498" y="211856"/>
                </a:lnTo>
                <a:lnTo>
                  <a:pt x="302687" y="213652"/>
                </a:lnTo>
                <a:lnTo>
                  <a:pt x="315412" y="214896"/>
                </a:lnTo>
                <a:lnTo>
                  <a:pt x="330004" y="215883"/>
                </a:lnTo>
                <a:lnTo>
                  <a:pt x="351095" y="216704"/>
                </a:lnTo>
                <a:lnTo>
                  <a:pt x="386477" y="217508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Freeform 21"/>
          <p:cNvSpPr/>
          <p:nvPr/>
        </p:nvSpPr>
        <p:spPr>
          <a:xfrm>
            <a:off x="4980427" y="68296"/>
            <a:ext cx="114511" cy="411146"/>
          </a:xfrm>
          <a:custGeom>
            <a:avLst/>
            <a:gdLst/>
            <a:ahLst/>
            <a:cxnLst/>
            <a:rect l="0" t="0" r="0" b="0"/>
            <a:pathLst>
              <a:path w="114511" h="411146">
                <a:moveTo>
                  <a:pt x="30283" y="411145"/>
                </a:moveTo>
                <a:lnTo>
                  <a:pt x="30215" y="396610"/>
                </a:lnTo>
                <a:lnTo>
                  <a:pt x="29575" y="383980"/>
                </a:lnTo>
                <a:lnTo>
                  <a:pt x="28283" y="372070"/>
                </a:lnTo>
                <a:lnTo>
                  <a:pt x="26597" y="360415"/>
                </a:lnTo>
                <a:lnTo>
                  <a:pt x="24928" y="348575"/>
                </a:lnTo>
                <a:lnTo>
                  <a:pt x="23515" y="336335"/>
                </a:lnTo>
                <a:lnTo>
                  <a:pt x="22416" y="323666"/>
                </a:lnTo>
                <a:lnTo>
                  <a:pt x="21606" y="310628"/>
                </a:lnTo>
                <a:lnTo>
                  <a:pt x="21022" y="297294"/>
                </a:lnTo>
                <a:lnTo>
                  <a:pt x="20444" y="283577"/>
                </a:lnTo>
                <a:lnTo>
                  <a:pt x="19515" y="269230"/>
                </a:lnTo>
                <a:lnTo>
                  <a:pt x="18075" y="254175"/>
                </a:lnTo>
                <a:lnTo>
                  <a:pt x="16293" y="238641"/>
                </a:lnTo>
                <a:lnTo>
                  <a:pt x="14557" y="223061"/>
                </a:lnTo>
                <a:lnTo>
                  <a:pt x="13091" y="207691"/>
                </a:lnTo>
                <a:lnTo>
                  <a:pt x="11786" y="192608"/>
                </a:lnTo>
                <a:lnTo>
                  <a:pt x="10303" y="177794"/>
                </a:lnTo>
                <a:lnTo>
                  <a:pt x="8458" y="163199"/>
                </a:lnTo>
                <a:lnTo>
                  <a:pt x="6389" y="148770"/>
                </a:lnTo>
                <a:lnTo>
                  <a:pt x="4453" y="134462"/>
                </a:lnTo>
                <a:lnTo>
                  <a:pt x="2854" y="120239"/>
                </a:lnTo>
                <a:lnTo>
                  <a:pt x="1628" y="106076"/>
                </a:lnTo>
                <a:lnTo>
                  <a:pt x="730" y="91953"/>
                </a:lnTo>
                <a:lnTo>
                  <a:pt x="100" y="77867"/>
                </a:lnTo>
                <a:lnTo>
                  <a:pt x="0" y="64137"/>
                </a:lnTo>
                <a:lnTo>
                  <a:pt x="991" y="51370"/>
                </a:lnTo>
                <a:lnTo>
                  <a:pt x="3292" y="39826"/>
                </a:lnTo>
                <a:lnTo>
                  <a:pt x="6974" y="29600"/>
                </a:lnTo>
                <a:lnTo>
                  <a:pt x="12120" y="20796"/>
                </a:lnTo>
                <a:lnTo>
                  <a:pt x="18625" y="13327"/>
                </a:lnTo>
                <a:lnTo>
                  <a:pt x="26417" y="7293"/>
                </a:lnTo>
                <a:lnTo>
                  <a:pt x="35541" y="3055"/>
                </a:lnTo>
                <a:lnTo>
                  <a:pt x="45890" y="651"/>
                </a:lnTo>
                <a:lnTo>
                  <a:pt x="56922" y="0"/>
                </a:lnTo>
                <a:lnTo>
                  <a:pt x="67785" y="1076"/>
                </a:lnTo>
                <a:lnTo>
                  <a:pt x="78005" y="3678"/>
                </a:lnTo>
                <a:lnTo>
                  <a:pt x="87182" y="7204"/>
                </a:lnTo>
                <a:lnTo>
                  <a:pt x="95721" y="11081"/>
                </a:lnTo>
                <a:lnTo>
                  <a:pt x="104365" y="15645"/>
                </a:lnTo>
                <a:lnTo>
                  <a:pt x="114510" y="21591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Freeform 22"/>
          <p:cNvSpPr/>
          <p:nvPr/>
        </p:nvSpPr>
        <p:spPr>
          <a:xfrm>
            <a:off x="4926481" y="310985"/>
            <a:ext cx="178986" cy="10530"/>
          </a:xfrm>
          <a:custGeom>
            <a:avLst/>
            <a:gdLst/>
            <a:ahLst/>
            <a:cxnLst/>
            <a:rect l="0" t="0" r="0" b="0"/>
            <a:pathLst>
              <a:path w="178986" h="10530">
                <a:moveTo>
                  <a:pt x="178985" y="0"/>
                </a:moveTo>
                <a:lnTo>
                  <a:pt x="167250" y="67"/>
                </a:lnTo>
                <a:lnTo>
                  <a:pt x="156121" y="707"/>
                </a:lnTo>
                <a:lnTo>
                  <a:pt x="144523" y="1999"/>
                </a:lnTo>
                <a:lnTo>
                  <a:pt x="132362" y="3686"/>
                </a:lnTo>
                <a:lnTo>
                  <a:pt x="119702" y="5354"/>
                </a:lnTo>
                <a:lnTo>
                  <a:pt x="106641" y="6768"/>
                </a:lnTo>
                <a:lnTo>
                  <a:pt x="93116" y="7866"/>
                </a:lnTo>
                <a:lnTo>
                  <a:pt x="78903" y="8676"/>
                </a:lnTo>
                <a:lnTo>
                  <a:pt x="63957" y="9255"/>
                </a:lnTo>
                <a:lnTo>
                  <a:pt x="49119" y="9662"/>
                </a:lnTo>
                <a:lnTo>
                  <a:pt x="34565" y="9986"/>
                </a:lnTo>
                <a:lnTo>
                  <a:pt x="19015" y="10259"/>
                </a:lnTo>
                <a:lnTo>
                  <a:pt x="0" y="10529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Freeform 23"/>
          <p:cNvSpPr/>
          <p:nvPr/>
        </p:nvSpPr>
        <p:spPr>
          <a:xfrm>
            <a:off x="5076984" y="323412"/>
            <a:ext cx="217996" cy="133190"/>
          </a:xfrm>
          <a:custGeom>
            <a:avLst/>
            <a:gdLst/>
            <a:ahLst/>
            <a:cxnLst/>
            <a:rect l="0" t="0" r="0" b="0"/>
            <a:pathLst>
              <a:path w="217996" h="133190">
                <a:moveTo>
                  <a:pt x="112710" y="103386"/>
                </a:moveTo>
                <a:lnTo>
                  <a:pt x="109776" y="91718"/>
                </a:lnTo>
                <a:lnTo>
                  <a:pt x="106994" y="81229"/>
                </a:lnTo>
                <a:lnTo>
                  <a:pt x="104090" y="70932"/>
                </a:lnTo>
                <a:lnTo>
                  <a:pt x="100876" y="60804"/>
                </a:lnTo>
                <a:lnTo>
                  <a:pt x="97063" y="51108"/>
                </a:lnTo>
                <a:lnTo>
                  <a:pt x="92546" y="41972"/>
                </a:lnTo>
                <a:lnTo>
                  <a:pt x="87382" y="33369"/>
                </a:lnTo>
                <a:lnTo>
                  <a:pt x="81695" y="25208"/>
                </a:lnTo>
                <a:lnTo>
                  <a:pt x="75605" y="17398"/>
                </a:lnTo>
                <a:lnTo>
                  <a:pt x="69059" y="10340"/>
                </a:lnTo>
                <a:lnTo>
                  <a:pt x="61834" y="4883"/>
                </a:lnTo>
                <a:lnTo>
                  <a:pt x="53867" y="1373"/>
                </a:lnTo>
                <a:lnTo>
                  <a:pt x="45398" y="0"/>
                </a:lnTo>
                <a:lnTo>
                  <a:pt x="36867" y="1049"/>
                </a:lnTo>
                <a:lnTo>
                  <a:pt x="28547" y="4434"/>
                </a:lnTo>
                <a:lnTo>
                  <a:pt x="20842" y="10113"/>
                </a:lnTo>
                <a:lnTo>
                  <a:pt x="14353" y="18262"/>
                </a:lnTo>
                <a:lnTo>
                  <a:pt x="9290" y="28735"/>
                </a:lnTo>
                <a:lnTo>
                  <a:pt x="5535" y="40985"/>
                </a:lnTo>
                <a:lnTo>
                  <a:pt x="2842" y="54261"/>
                </a:lnTo>
                <a:lnTo>
                  <a:pt x="961" y="68028"/>
                </a:lnTo>
                <a:lnTo>
                  <a:pt x="0" y="81675"/>
                </a:lnTo>
                <a:lnTo>
                  <a:pt x="402" y="94452"/>
                </a:lnTo>
                <a:lnTo>
                  <a:pt x="2311" y="106026"/>
                </a:lnTo>
                <a:lnTo>
                  <a:pt x="5897" y="115948"/>
                </a:lnTo>
                <a:lnTo>
                  <a:pt x="11510" y="123492"/>
                </a:lnTo>
                <a:lnTo>
                  <a:pt x="19134" y="128482"/>
                </a:lnTo>
                <a:lnTo>
                  <a:pt x="28152" y="130885"/>
                </a:lnTo>
                <a:lnTo>
                  <a:pt x="37574" y="130545"/>
                </a:lnTo>
                <a:lnTo>
                  <a:pt x="46788" y="127652"/>
                </a:lnTo>
                <a:lnTo>
                  <a:pt x="55410" y="122646"/>
                </a:lnTo>
                <a:lnTo>
                  <a:pt x="63121" y="116014"/>
                </a:lnTo>
                <a:lnTo>
                  <a:pt x="69853" y="108187"/>
                </a:lnTo>
                <a:lnTo>
                  <a:pt x="75559" y="99342"/>
                </a:lnTo>
                <a:lnTo>
                  <a:pt x="80110" y="89429"/>
                </a:lnTo>
                <a:lnTo>
                  <a:pt x="83561" y="78535"/>
                </a:lnTo>
                <a:lnTo>
                  <a:pt x="86611" y="68036"/>
                </a:lnTo>
                <a:lnTo>
                  <a:pt x="90318" y="61711"/>
                </a:lnTo>
                <a:lnTo>
                  <a:pt x="94547" y="61719"/>
                </a:lnTo>
                <a:lnTo>
                  <a:pt x="98574" y="66361"/>
                </a:lnTo>
                <a:lnTo>
                  <a:pt x="102486" y="73750"/>
                </a:lnTo>
                <a:lnTo>
                  <a:pt x="106707" y="82254"/>
                </a:lnTo>
                <a:lnTo>
                  <a:pt x="111461" y="90941"/>
                </a:lnTo>
                <a:lnTo>
                  <a:pt x="116763" y="99421"/>
                </a:lnTo>
                <a:lnTo>
                  <a:pt x="122533" y="107590"/>
                </a:lnTo>
                <a:lnTo>
                  <a:pt x="128672" y="115449"/>
                </a:lnTo>
                <a:lnTo>
                  <a:pt x="135249" y="122562"/>
                </a:lnTo>
                <a:lnTo>
                  <a:pt x="142493" y="128065"/>
                </a:lnTo>
                <a:lnTo>
                  <a:pt x="150473" y="131616"/>
                </a:lnTo>
                <a:lnTo>
                  <a:pt x="158950" y="133189"/>
                </a:lnTo>
                <a:lnTo>
                  <a:pt x="167485" y="132808"/>
                </a:lnTo>
                <a:lnTo>
                  <a:pt x="175814" y="130703"/>
                </a:lnTo>
                <a:lnTo>
                  <a:pt x="183749" y="127331"/>
                </a:lnTo>
                <a:lnTo>
                  <a:pt x="191983" y="122837"/>
                </a:lnTo>
                <a:lnTo>
                  <a:pt x="202351" y="115715"/>
                </a:lnTo>
                <a:lnTo>
                  <a:pt x="217995" y="103386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Freeform 24"/>
          <p:cNvSpPr/>
          <p:nvPr/>
        </p:nvSpPr>
        <p:spPr>
          <a:xfrm>
            <a:off x="5273921" y="312107"/>
            <a:ext cx="178986" cy="135750"/>
          </a:xfrm>
          <a:custGeom>
            <a:avLst/>
            <a:gdLst/>
            <a:ahLst/>
            <a:cxnLst/>
            <a:rect l="0" t="0" r="0" b="0"/>
            <a:pathLst>
              <a:path w="178986" h="135750">
                <a:moveTo>
                  <a:pt x="1" y="40992"/>
                </a:moveTo>
                <a:lnTo>
                  <a:pt x="0" y="52794"/>
                </a:lnTo>
                <a:lnTo>
                  <a:pt x="0" y="64563"/>
                </a:lnTo>
                <a:lnTo>
                  <a:pt x="10" y="77449"/>
                </a:lnTo>
                <a:lnTo>
                  <a:pt x="355" y="91124"/>
                </a:lnTo>
                <a:lnTo>
                  <a:pt x="1652" y="104804"/>
                </a:lnTo>
                <a:lnTo>
                  <a:pt x="4125" y="117922"/>
                </a:lnTo>
                <a:lnTo>
                  <a:pt x="6540" y="126925"/>
                </a:lnTo>
                <a:lnTo>
                  <a:pt x="7207" y="128338"/>
                </a:lnTo>
                <a:lnTo>
                  <a:pt x="6477" y="124405"/>
                </a:lnTo>
                <a:lnTo>
                  <a:pt x="5205" y="116707"/>
                </a:lnTo>
                <a:lnTo>
                  <a:pt x="3926" y="106194"/>
                </a:lnTo>
                <a:lnTo>
                  <a:pt x="3018" y="93920"/>
                </a:lnTo>
                <a:lnTo>
                  <a:pt x="2831" y="81079"/>
                </a:lnTo>
                <a:lnTo>
                  <a:pt x="3485" y="68392"/>
                </a:lnTo>
                <a:lnTo>
                  <a:pt x="5392" y="56774"/>
                </a:lnTo>
                <a:lnTo>
                  <a:pt x="9329" y="47487"/>
                </a:lnTo>
                <a:lnTo>
                  <a:pt x="15525" y="40997"/>
                </a:lnTo>
                <a:lnTo>
                  <a:pt x="23431" y="37419"/>
                </a:lnTo>
                <a:lnTo>
                  <a:pt x="32031" y="36889"/>
                </a:lnTo>
                <a:lnTo>
                  <a:pt x="40656" y="39163"/>
                </a:lnTo>
                <a:lnTo>
                  <a:pt x="48867" y="43905"/>
                </a:lnTo>
                <a:lnTo>
                  <a:pt x="56293" y="50882"/>
                </a:lnTo>
                <a:lnTo>
                  <a:pt x="62845" y="59681"/>
                </a:lnTo>
                <a:lnTo>
                  <a:pt x="68924" y="67388"/>
                </a:lnTo>
                <a:lnTo>
                  <a:pt x="74330" y="70010"/>
                </a:lnTo>
                <a:lnTo>
                  <a:pt x="78105" y="67472"/>
                </a:lnTo>
                <a:lnTo>
                  <a:pt x="80466" y="61105"/>
                </a:lnTo>
                <a:lnTo>
                  <a:pt x="82069" y="52307"/>
                </a:lnTo>
                <a:lnTo>
                  <a:pt x="83586" y="42262"/>
                </a:lnTo>
                <a:lnTo>
                  <a:pt x="85388" y="31702"/>
                </a:lnTo>
                <a:lnTo>
                  <a:pt x="88065" y="21472"/>
                </a:lnTo>
                <a:lnTo>
                  <a:pt x="92518" y="12647"/>
                </a:lnTo>
                <a:lnTo>
                  <a:pt x="99059" y="5689"/>
                </a:lnTo>
                <a:lnTo>
                  <a:pt x="107196" y="1166"/>
                </a:lnTo>
                <a:lnTo>
                  <a:pt x="115951" y="0"/>
                </a:lnTo>
                <a:lnTo>
                  <a:pt x="124683" y="2367"/>
                </a:lnTo>
                <a:lnTo>
                  <a:pt x="133135" y="7836"/>
                </a:lnTo>
                <a:lnTo>
                  <a:pt x="141256" y="15766"/>
                </a:lnTo>
                <a:lnTo>
                  <a:pt x="149073" y="25535"/>
                </a:lnTo>
                <a:lnTo>
                  <a:pt x="156320" y="36631"/>
                </a:lnTo>
                <a:lnTo>
                  <a:pt x="162443" y="48660"/>
                </a:lnTo>
                <a:lnTo>
                  <a:pt x="167231" y="61325"/>
                </a:lnTo>
                <a:lnTo>
                  <a:pt x="170795" y="74202"/>
                </a:lnTo>
                <a:lnTo>
                  <a:pt x="173740" y="88184"/>
                </a:lnTo>
                <a:lnTo>
                  <a:pt x="176321" y="106731"/>
                </a:lnTo>
                <a:lnTo>
                  <a:pt x="178985" y="135749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Freeform 25"/>
          <p:cNvSpPr/>
          <p:nvPr/>
        </p:nvSpPr>
        <p:spPr>
          <a:xfrm>
            <a:off x="5504386" y="300456"/>
            <a:ext cx="89702" cy="153863"/>
          </a:xfrm>
          <a:custGeom>
            <a:avLst/>
            <a:gdLst/>
            <a:ahLst/>
            <a:cxnLst/>
            <a:rect l="0" t="0" r="0" b="0"/>
            <a:pathLst>
              <a:path w="89702" h="153863">
                <a:moveTo>
                  <a:pt x="64334" y="0"/>
                </a:moveTo>
                <a:lnTo>
                  <a:pt x="52733" y="201"/>
                </a:lnTo>
                <a:lnTo>
                  <a:pt x="42885" y="2122"/>
                </a:lnTo>
                <a:lnTo>
                  <a:pt x="33884" y="6012"/>
                </a:lnTo>
                <a:lnTo>
                  <a:pt x="25615" y="11591"/>
                </a:lnTo>
                <a:lnTo>
                  <a:pt x="18236" y="18540"/>
                </a:lnTo>
                <a:lnTo>
                  <a:pt x="11775" y="26544"/>
                </a:lnTo>
                <a:lnTo>
                  <a:pt x="6441" y="35488"/>
                </a:lnTo>
                <a:lnTo>
                  <a:pt x="2684" y="45458"/>
                </a:lnTo>
                <a:lnTo>
                  <a:pt x="602" y="56417"/>
                </a:lnTo>
                <a:lnTo>
                  <a:pt x="0" y="68214"/>
                </a:lnTo>
                <a:lnTo>
                  <a:pt x="577" y="80664"/>
                </a:lnTo>
                <a:lnTo>
                  <a:pt x="2044" y="93587"/>
                </a:lnTo>
                <a:lnTo>
                  <a:pt x="4485" y="106519"/>
                </a:lnTo>
                <a:lnTo>
                  <a:pt x="8325" y="118742"/>
                </a:lnTo>
                <a:lnTo>
                  <a:pt x="13685" y="129909"/>
                </a:lnTo>
                <a:lnTo>
                  <a:pt x="20402" y="139540"/>
                </a:lnTo>
                <a:lnTo>
                  <a:pt x="28206" y="146881"/>
                </a:lnTo>
                <a:lnTo>
                  <a:pt x="36823" y="151727"/>
                </a:lnTo>
                <a:lnTo>
                  <a:pt x="45862" y="153862"/>
                </a:lnTo>
                <a:lnTo>
                  <a:pt x="54844" y="152808"/>
                </a:lnTo>
                <a:lnTo>
                  <a:pt x="63498" y="148613"/>
                </a:lnTo>
                <a:lnTo>
                  <a:pt x="71444" y="141579"/>
                </a:lnTo>
                <a:lnTo>
                  <a:pt x="78101" y="131983"/>
                </a:lnTo>
                <a:lnTo>
                  <a:pt x="83276" y="120243"/>
                </a:lnTo>
                <a:lnTo>
                  <a:pt x="86938" y="106991"/>
                </a:lnTo>
                <a:lnTo>
                  <a:pt x="89037" y="92967"/>
                </a:lnTo>
                <a:lnTo>
                  <a:pt x="89701" y="78662"/>
                </a:lnTo>
                <a:lnTo>
                  <a:pt x="88861" y="64637"/>
                </a:lnTo>
                <a:lnTo>
                  <a:pt x="86178" y="51600"/>
                </a:lnTo>
                <a:lnTo>
                  <a:pt x="81648" y="39842"/>
                </a:lnTo>
                <a:lnTo>
                  <a:pt x="75988" y="29593"/>
                </a:lnTo>
                <a:lnTo>
                  <a:pt x="69907" y="20202"/>
                </a:lnTo>
                <a:lnTo>
                  <a:pt x="62873" y="10846"/>
                </a:lnTo>
                <a:lnTo>
                  <a:pt x="53805" y="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Freeform 26"/>
          <p:cNvSpPr/>
          <p:nvPr/>
        </p:nvSpPr>
        <p:spPr>
          <a:xfrm>
            <a:off x="5645133" y="247814"/>
            <a:ext cx="93337" cy="191229"/>
          </a:xfrm>
          <a:custGeom>
            <a:avLst/>
            <a:gdLst/>
            <a:ahLst/>
            <a:cxnLst/>
            <a:rect l="0" t="0" r="0" b="0"/>
            <a:pathLst>
              <a:path w="93337" h="191229">
                <a:moveTo>
                  <a:pt x="7815" y="73699"/>
                </a:moveTo>
                <a:lnTo>
                  <a:pt x="4948" y="82568"/>
                </a:lnTo>
                <a:lnTo>
                  <a:pt x="2806" y="91555"/>
                </a:lnTo>
                <a:lnTo>
                  <a:pt x="1208" y="101546"/>
                </a:lnTo>
                <a:lnTo>
                  <a:pt x="200" y="112353"/>
                </a:lnTo>
                <a:lnTo>
                  <a:pt x="0" y="123516"/>
                </a:lnTo>
                <a:lnTo>
                  <a:pt x="660" y="134716"/>
                </a:lnTo>
                <a:lnTo>
                  <a:pt x="2244" y="145656"/>
                </a:lnTo>
                <a:lnTo>
                  <a:pt x="4905" y="155992"/>
                </a:lnTo>
                <a:lnTo>
                  <a:pt x="8630" y="165596"/>
                </a:lnTo>
                <a:lnTo>
                  <a:pt x="13589" y="174195"/>
                </a:lnTo>
                <a:lnTo>
                  <a:pt x="20198" y="181299"/>
                </a:lnTo>
                <a:lnTo>
                  <a:pt x="28526" y="186768"/>
                </a:lnTo>
                <a:lnTo>
                  <a:pt x="38033" y="190288"/>
                </a:lnTo>
                <a:lnTo>
                  <a:pt x="47791" y="191228"/>
                </a:lnTo>
                <a:lnTo>
                  <a:pt x="57234" y="189478"/>
                </a:lnTo>
                <a:lnTo>
                  <a:pt x="66011" y="185049"/>
                </a:lnTo>
                <a:lnTo>
                  <a:pt x="73826" y="177815"/>
                </a:lnTo>
                <a:lnTo>
                  <a:pt x="80624" y="167996"/>
                </a:lnTo>
                <a:lnTo>
                  <a:pt x="86205" y="156372"/>
                </a:lnTo>
                <a:lnTo>
                  <a:pt x="90138" y="144056"/>
                </a:lnTo>
                <a:lnTo>
                  <a:pt x="92347" y="131741"/>
                </a:lnTo>
                <a:lnTo>
                  <a:pt x="93207" y="119544"/>
                </a:lnTo>
                <a:lnTo>
                  <a:pt x="93336" y="107217"/>
                </a:lnTo>
                <a:lnTo>
                  <a:pt x="93165" y="94595"/>
                </a:lnTo>
                <a:lnTo>
                  <a:pt x="92750" y="81813"/>
                </a:lnTo>
                <a:lnTo>
                  <a:pt x="91873" y="69217"/>
                </a:lnTo>
                <a:lnTo>
                  <a:pt x="90438" y="57006"/>
                </a:lnTo>
                <a:lnTo>
                  <a:pt x="88636" y="45465"/>
                </a:lnTo>
                <a:lnTo>
                  <a:pt x="86692" y="33806"/>
                </a:lnTo>
                <a:lnTo>
                  <a:pt x="84434" y="19888"/>
                </a:lnTo>
                <a:lnTo>
                  <a:pt x="81514" y="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Freeform 27"/>
          <p:cNvSpPr/>
          <p:nvPr/>
        </p:nvSpPr>
        <p:spPr>
          <a:xfrm>
            <a:off x="5800347" y="288913"/>
            <a:ext cx="109158" cy="190529"/>
          </a:xfrm>
          <a:custGeom>
            <a:avLst/>
            <a:gdLst/>
            <a:ahLst/>
            <a:cxnLst/>
            <a:rect l="0" t="0" r="0" b="0"/>
            <a:pathLst>
              <a:path w="109158" h="190529">
                <a:moveTo>
                  <a:pt x="84228" y="11544"/>
                </a:moveTo>
                <a:lnTo>
                  <a:pt x="75426" y="5877"/>
                </a:lnTo>
                <a:lnTo>
                  <a:pt x="67080" y="2233"/>
                </a:lnTo>
                <a:lnTo>
                  <a:pt x="58386" y="329"/>
                </a:lnTo>
                <a:lnTo>
                  <a:pt x="49438" y="0"/>
                </a:lnTo>
                <a:lnTo>
                  <a:pt x="40591" y="1268"/>
                </a:lnTo>
                <a:lnTo>
                  <a:pt x="32061" y="4001"/>
                </a:lnTo>
                <a:lnTo>
                  <a:pt x="24218" y="8268"/>
                </a:lnTo>
                <a:lnTo>
                  <a:pt x="17638" y="14399"/>
                </a:lnTo>
                <a:lnTo>
                  <a:pt x="12523" y="22402"/>
                </a:lnTo>
                <a:lnTo>
                  <a:pt x="9074" y="31688"/>
                </a:lnTo>
                <a:lnTo>
                  <a:pt x="7650" y="41297"/>
                </a:lnTo>
                <a:lnTo>
                  <a:pt x="8258" y="50634"/>
                </a:lnTo>
                <a:lnTo>
                  <a:pt x="10936" y="59171"/>
                </a:lnTo>
                <a:lnTo>
                  <a:pt x="15924" y="66292"/>
                </a:lnTo>
                <a:lnTo>
                  <a:pt x="23129" y="71816"/>
                </a:lnTo>
                <a:lnTo>
                  <a:pt x="32203" y="75897"/>
                </a:lnTo>
                <a:lnTo>
                  <a:pt x="42726" y="78817"/>
                </a:lnTo>
                <a:lnTo>
                  <a:pt x="54306" y="80876"/>
                </a:lnTo>
                <a:lnTo>
                  <a:pt x="66146" y="82808"/>
                </a:lnTo>
                <a:lnTo>
                  <a:pt x="77094" y="85719"/>
                </a:lnTo>
                <a:lnTo>
                  <a:pt x="86592" y="90139"/>
                </a:lnTo>
                <a:lnTo>
                  <a:pt x="94457" y="96231"/>
                </a:lnTo>
                <a:lnTo>
                  <a:pt x="100605" y="104067"/>
                </a:lnTo>
                <a:lnTo>
                  <a:pt x="105177" y="113480"/>
                </a:lnTo>
                <a:lnTo>
                  <a:pt x="108131" y="123849"/>
                </a:lnTo>
                <a:lnTo>
                  <a:pt x="109157" y="134252"/>
                </a:lnTo>
                <a:lnTo>
                  <a:pt x="108255" y="144159"/>
                </a:lnTo>
                <a:lnTo>
                  <a:pt x="105534" y="153263"/>
                </a:lnTo>
                <a:lnTo>
                  <a:pt x="101043" y="161306"/>
                </a:lnTo>
                <a:lnTo>
                  <a:pt x="94980" y="168263"/>
                </a:lnTo>
                <a:lnTo>
                  <a:pt x="87487" y="174122"/>
                </a:lnTo>
                <a:lnTo>
                  <a:pt x="78563" y="178776"/>
                </a:lnTo>
                <a:lnTo>
                  <a:pt x="68348" y="182281"/>
                </a:lnTo>
                <a:lnTo>
                  <a:pt x="57305" y="184830"/>
                </a:lnTo>
                <a:lnTo>
                  <a:pt x="44843" y="186909"/>
                </a:lnTo>
                <a:lnTo>
                  <a:pt x="27634" y="188705"/>
                </a:lnTo>
                <a:lnTo>
                  <a:pt x="0" y="190528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3" name="Group 52"/>
          <p:cNvGrpSpPr/>
          <p:nvPr/>
        </p:nvGrpSpPr>
        <p:grpSpPr>
          <a:xfrm>
            <a:off x="6094652" y="128905"/>
            <a:ext cx="2928930" cy="702649"/>
            <a:chOff x="6094652" y="128905"/>
            <a:chExt cx="2928930" cy="702649"/>
          </a:xfrm>
        </p:grpSpPr>
        <p:sp>
          <p:nvSpPr>
            <p:cNvPr id="29" name="Freeform 28"/>
            <p:cNvSpPr/>
            <p:nvPr/>
          </p:nvSpPr>
          <p:spPr>
            <a:xfrm>
              <a:off x="6094652" y="128905"/>
              <a:ext cx="137419" cy="415110"/>
            </a:xfrm>
            <a:custGeom>
              <a:avLst/>
              <a:gdLst/>
              <a:ahLst/>
              <a:cxnLst/>
              <a:rect l="0" t="0" r="0" b="0"/>
              <a:pathLst>
                <a:path w="137419" h="415110">
                  <a:moveTo>
                    <a:pt x="107291" y="313094"/>
                  </a:moveTo>
                  <a:lnTo>
                    <a:pt x="104290" y="304293"/>
                  </a:lnTo>
                  <a:lnTo>
                    <a:pt x="100867" y="295946"/>
                  </a:lnTo>
                  <a:lnTo>
                    <a:pt x="96666" y="287265"/>
                  </a:lnTo>
                  <a:lnTo>
                    <a:pt x="91594" y="278836"/>
                  </a:lnTo>
                  <a:lnTo>
                    <a:pt x="85464" y="271934"/>
                  </a:lnTo>
                  <a:lnTo>
                    <a:pt x="78281" y="267159"/>
                  </a:lnTo>
                  <a:lnTo>
                    <a:pt x="70194" y="264621"/>
                  </a:lnTo>
                  <a:lnTo>
                    <a:pt x="61398" y="264281"/>
                  </a:lnTo>
                  <a:lnTo>
                    <a:pt x="52088" y="265877"/>
                  </a:lnTo>
                  <a:lnTo>
                    <a:pt x="42736" y="269184"/>
                  </a:lnTo>
                  <a:lnTo>
                    <a:pt x="34072" y="274129"/>
                  </a:lnTo>
                  <a:lnTo>
                    <a:pt x="26434" y="280521"/>
                  </a:lnTo>
                  <a:lnTo>
                    <a:pt x="19815" y="288080"/>
                  </a:lnTo>
                  <a:lnTo>
                    <a:pt x="14055" y="296522"/>
                  </a:lnTo>
                  <a:lnTo>
                    <a:pt x="8964" y="305611"/>
                  </a:lnTo>
                  <a:lnTo>
                    <a:pt x="4697" y="315324"/>
                  </a:lnTo>
                  <a:lnTo>
                    <a:pt x="1726" y="325829"/>
                  </a:lnTo>
                  <a:lnTo>
                    <a:pt x="207" y="337152"/>
                  </a:lnTo>
                  <a:lnTo>
                    <a:pt x="0" y="349027"/>
                  </a:lnTo>
                  <a:lnTo>
                    <a:pt x="848" y="360999"/>
                  </a:lnTo>
                  <a:lnTo>
                    <a:pt x="2501" y="372783"/>
                  </a:lnTo>
                  <a:lnTo>
                    <a:pt x="5068" y="383967"/>
                  </a:lnTo>
                  <a:lnTo>
                    <a:pt x="8994" y="393945"/>
                  </a:lnTo>
                  <a:lnTo>
                    <a:pt x="14406" y="402490"/>
                  </a:lnTo>
                  <a:lnTo>
                    <a:pt x="20990" y="409226"/>
                  </a:lnTo>
                  <a:lnTo>
                    <a:pt x="28172" y="413478"/>
                  </a:lnTo>
                  <a:lnTo>
                    <a:pt x="35557" y="415109"/>
                  </a:lnTo>
                  <a:lnTo>
                    <a:pt x="42956" y="414273"/>
                  </a:lnTo>
                  <a:lnTo>
                    <a:pt x="50296" y="411137"/>
                  </a:lnTo>
                  <a:lnTo>
                    <a:pt x="57563" y="406031"/>
                  </a:lnTo>
                  <a:lnTo>
                    <a:pt x="64765" y="399370"/>
                  </a:lnTo>
                  <a:lnTo>
                    <a:pt x="71913" y="391545"/>
                  </a:lnTo>
                  <a:lnTo>
                    <a:pt x="79018" y="382877"/>
                  </a:lnTo>
                  <a:lnTo>
                    <a:pt x="85926" y="373450"/>
                  </a:lnTo>
                  <a:lnTo>
                    <a:pt x="92340" y="363138"/>
                  </a:lnTo>
                  <a:lnTo>
                    <a:pt x="98134" y="351936"/>
                  </a:lnTo>
                  <a:lnTo>
                    <a:pt x="103347" y="339801"/>
                  </a:lnTo>
                  <a:lnTo>
                    <a:pt x="108082" y="326592"/>
                  </a:lnTo>
                  <a:lnTo>
                    <a:pt x="112454" y="312331"/>
                  </a:lnTo>
                  <a:lnTo>
                    <a:pt x="116560" y="297176"/>
                  </a:lnTo>
                  <a:lnTo>
                    <a:pt x="120480" y="281326"/>
                  </a:lnTo>
                  <a:lnTo>
                    <a:pt x="124262" y="264956"/>
                  </a:lnTo>
                  <a:lnTo>
                    <a:pt x="127787" y="248048"/>
                  </a:lnTo>
                  <a:lnTo>
                    <a:pt x="130775" y="230406"/>
                  </a:lnTo>
                  <a:lnTo>
                    <a:pt x="133116" y="211981"/>
                  </a:lnTo>
                  <a:lnTo>
                    <a:pt x="134857" y="192861"/>
                  </a:lnTo>
                  <a:lnTo>
                    <a:pt x="136109" y="173188"/>
                  </a:lnTo>
                  <a:lnTo>
                    <a:pt x="136983" y="153112"/>
                  </a:lnTo>
                  <a:lnTo>
                    <a:pt x="137418" y="133241"/>
                  </a:lnTo>
                  <a:lnTo>
                    <a:pt x="137186" y="114585"/>
                  </a:lnTo>
                  <a:lnTo>
                    <a:pt x="136221" y="97593"/>
                  </a:lnTo>
                  <a:lnTo>
                    <a:pt x="134759" y="82049"/>
                  </a:lnTo>
                  <a:lnTo>
                    <a:pt x="133241" y="67374"/>
                  </a:lnTo>
                  <a:lnTo>
                    <a:pt x="131919" y="53130"/>
                  </a:lnTo>
                  <a:lnTo>
                    <a:pt x="130712" y="39239"/>
                  </a:lnTo>
                  <a:lnTo>
                    <a:pt x="129294" y="25890"/>
                  </a:lnTo>
                  <a:lnTo>
                    <a:pt x="127463" y="13228"/>
                  </a:lnTo>
                  <a:lnTo>
                    <a:pt x="124345" y="3588"/>
                  </a:lnTo>
                  <a:lnTo>
                    <a:pt x="119762" y="0"/>
                  </a:lnTo>
                  <a:lnTo>
                    <a:pt x="115263" y="1588"/>
                  </a:lnTo>
                  <a:lnTo>
                    <a:pt x="111194" y="6609"/>
                  </a:lnTo>
                  <a:lnTo>
                    <a:pt x="107588" y="14075"/>
                  </a:lnTo>
                  <a:lnTo>
                    <a:pt x="104613" y="23770"/>
                  </a:lnTo>
                  <a:lnTo>
                    <a:pt x="102318" y="35459"/>
                  </a:lnTo>
                  <a:lnTo>
                    <a:pt x="100627" y="48777"/>
                  </a:lnTo>
                  <a:lnTo>
                    <a:pt x="99418" y="63343"/>
                  </a:lnTo>
                  <a:lnTo>
                    <a:pt x="98572" y="78821"/>
                  </a:lnTo>
                  <a:lnTo>
                    <a:pt x="97988" y="94950"/>
                  </a:lnTo>
                  <a:lnTo>
                    <a:pt x="97589" y="111532"/>
                  </a:lnTo>
                  <a:lnTo>
                    <a:pt x="97318" y="128426"/>
                  </a:lnTo>
                  <a:lnTo>
                    <a:pt x="97135" y="145533"/>
                  </a:lnTo>
                  <a:lnTo>
                    <a:pt x="97011" y="162784"/>
                  </a:lnTo>
                  <a:lnTo>
                    <a:pt x="96929" y="180129"/>
                  </a:lnTo>
                  <a:lnTo>
                    <a:pt x="96873" y="197371"/>
                  </a:lnTo>
                  <a:lnTo>
                    <a:pt x="96837" y="214181"/>
                  </a:lnTo>
                  <a:lnTo>
                    <a:pt x="96816" y="230416"/>
                  </a:lnTo>
                  <a:lnTo>
                    <a:pt x="96973" y="246098"/>
                  </a:lnTo>
                  <a:lnTo>
                    <a:pt x="97610" y="261323"/>
                  </a:lnTo>
                  <a:lnTo>
                    <a:pt x="98856" y="276197"/>
                  </a:lnTo>
                  <a:lnTo>
                    <a:pt x="100677" y="290814"/>
                  </a:lnTo>
                  <a:lnTo>
                    <a:pt x="102970" y="305249"/>
                  </a:lnTo>
                  <a:lnTo>
                    <a:pt x="105624" y="319535"/>
                  </a:lnTo>
                  <a:lnTo>
                    <a:pt x="108581" y="332911"/>
                  </a:lnTo>
                  <a:lnTo>
                    <a:pt x="112236" y="345052"/>
                  </a:lnTo>
                  <a:lnTo>
                    <a:pt x="118026" y="355908"/>
                  </a:lnTo>
                  <a:lnTo>
                    <a:pt x="128348" y="36573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278356" y="357771"/>
              <a:ext cx="104104" cy="151427"/>
            </a:xfrm>
            <a:custGeom>
              <a:avLst/>
              <a:gdLst/>
              <a:ahLst/>
              <a:cxnLst/>
              <a:rect l="0" t="0" r="0" b="0"/>
              <a:pathLst>
                <a:path w="104104" h="151427">
                  <a:moveTo>
                    <a:pt x="7815" y="42114"/>
                  </a:moveTo>
                  <a:lnTo>
                    <a:pt x="4948" y="50983"/>
                  </a:lnTo>
                  <a:lnTo>
                    <a:pt x="2806" y="59970"/>
                  </a:lnTo>
                  <a:lnTo>
                    <a:pt x="1208" y="69960"/>
                  </a:lnTo>
                  <a:lnTo>
                    <a:pt x="201" y="80768"/>
                  </a:lnTo>
                  <a:lnTo>
                    <a:pt x="0" y="91931"/>
                  </a:lnTo>
                  <a:lnTo>
                    <a:pt x="660" y="103132"/>
                  </a:lnTo>
                  <a:lnTo>
                    <a:pt x="2244" y="114071"/>
                  </a:lnTo>
                  <a:lnTo>
                    <a:pt x="4905" y="124407"/>
                  </a:lnTo>
                  <a:lnTo>
                    <a:pt x="8621" y="134002"/>
                  </a:lnTo>
                  <a:lnTo>
                    <a:pt x="13234" y="142255"/>
                  </a:lnTo>
                  <a:lnTo>
                    <a:pt x="18547" y="148062"/>
                  </a:lnTo>
                  <a:lnTo>
                    <a:pt x="24382" y="151038"/>
                  </a:lnTo>
                  <a:lnTo>
                    <a:pt x="30757" y="151426"/>
                  </a:lnTo>
                  <a:lnTo>
                    <a:pt x="37867" y="149718"/>
                  </a:lnTo>
                  <a:lnTo>
                    <a:pt x="45757" y="146416"/>
                  </a:lnTo>
                  <a:lnTo>
                    <a:pt x="54174" y="141627"/>
                  </a:lnTo>
                  <a:lnTo>
                    <a:pt x="62670" y="135073"/>
                  </a:lnTo>
                  <a:lnTo>
                    <a:pt x="70973" y="126749"/>
                  </a:lnTo>
                  <a:lnTo>
                    <a:pt x="78835" y="117061"/>
                  </a:lnTo>
                  <a:lnTo>
                    <a:pt x="85962" y="106642"/>
                  </a:lnTo>
                  <a:lnTo>
                    <a:pt x="92262" y="95930"/>
                  </a:lnTo>
                  <a:lnTo>
                    <a:pt x="97492" y="85145"/>
                  </a:lnTo>
                  <a:lnTo>
                    <a:pt x="101182" y="74377"/>
                  </a:lnTo>
                  <a:lnTo>
                    <a:pt x="103223" y="63660"/>
                  </a:lnTo>
                  <a:lnTo>
                    <a:pt x="103965" y="53065"/>
                  </a:lnTo>
                  <a:lnTo>
                    <a:pt x="104103" y="41466"/>
                  </a:lnTo>
                  <a:lnTo>
                    <a:pt x="103650" y="25609"/>
                  </a:lnTo>
                  <a:lnTo>
                    <a:pt x="10257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423042" y="349340"/>
              <a:ext cx="115814" cy="121187"/>
            </a:xfrm>
            <a:custGeom>
              <a:avLst/>
              <a:gdLst/>
              <a:ahLst/>
              <a:cxnLst/>
              <a:rect l="0" t="0" r="0" b="0"/>
              <a:pathLst>
                <a:path w="115814" h="121187">
                  <a:moveTo>
                    <a:pt x="0" y="40016"/>
                  </a:moveTo>
                  <a:lnTo>
                    <a:pt x="2933" y="51752"/>
                  </a:lnTo>
                  <a:lnTo>
                    <a:pt x="5715" y="62881"/>
                  </a:lnTo>
                  <a:lnTo>
                    <a:pt x="8615" y="74474"/>
                  </a:lnTo>
                  <a:lnTo>
                    <a:pt x="11655" y="86462"/>
                  </a:lnTo>
                  <a:lnTo>
                    <a:pt x="14820" y="98474"/>
                  </a:lnTo>
                  <a:lnTo>
                    <a:pt x="18064" y="110202"/>
                  </a:lnTo>
                  <a:lnTo>
                    <a:pt x="20652" y="118911"/>
                  </a:lnTo>
                  <a:lnTo>
                    <a:pt x="21832" y="121186"/>
                  </a:lnTo>
                  <a:lnTo>
                    <a:pt x="22136" y="117955"/>
                  </a:lnTo>
                  <a:lnTo>
                    <a:pt x="22062" y="110945"/>
                  </a:lnTo>
                  <a:lnTo>
                    <a:pt x="21870" y="101474"/>
                  </a:lnTo>
                  <a:lnTo>
                    <a:pt x="21680" y="90419"/>
                  </a:lnTo>
                  <a:lnTo>
                    <a:pt x="21855" y="78505"/>
                  </a:lnTo>
                  <a:lnTo>
                    <a:pt x="23021" y="66400"/>
                  </a:lnTo>
                  <a:lnTo>
                    <a:pt x="25436" y="54468"/>
                  </a:lnTo>
                  <a:lnTo>
                    <a:pt x="29192" y="42989"/>
                  </a:lnTo>
                  <a:lnTo>
                    <a:pt x="34385" y="32268"/>
                  </a:lnTo>
                  <a:lnTo>
                    <a:pt x="40918" y="22400"/>
                  </a:lnTo>
                  <a:lnTo>
                    <a:pt x="48558" y="13788"/>
                  </a:lnTo>
                  <a:lnTo>
                    <a:pt x="57048" y="7205"/>
                  </a:lnTo>
                  <a:lnTo>
                    <a:pt x="66152" y="2890"/>
                  </a:lnTo>
                  <a:lnTo>
                    <a:pt x="75428" y="647"/>
                  </a:lnTo>
                  <a:lnTo>
                    <a:pt x="85238" y="0"/>
                  </a:lnTo>
                  <a:lnTo>
                    <a:pt x="97554" y="2012"/>
                  </a:lnTo>
                  <a:lnTo>
                    <a:pt x="115813" y="8431"/>
                  </a:lnTo>
                </a:path>
              </a:pathLst>
            </a:custGeom>
            <a:ln w="38099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580969" y="399885"/>
              <a:ext cx="10530" cy="115815"/>
            </a:xfrm>
            <a:custGeom>
              <a:avLst/>
              <a:gdLst/>
              <a:ahLst/>
              <a:cxnLst/>
              <a:rect l="0" t="0" r="0" b="0"/>
              <a:pathLst>
                <a:path w="10530" h="115815">
                  <a:moveTo>
                    <a:pt x="0" y="0"/>
                  </a:moveTo>
                  <a:lnTo>
                    <a:pt x="68" y="14602"/>
                  </a:lnTo>
                  <a:lnTo>
                    <a:pt x="708" y="27873"/>
                  </a:lnTo>
                  <a:lnTo>
                    <a:pt x="1999" y="41065"/>
                  </a:lnTo>
                  <a:lnTo>
                    <a:pt x="3695" y="54166"/>
                  </a:lnTo>
                  <a:lnTo>
                    <a:pt x="5546" y="68263"/>
                  </a:lnTo>
                  <a:lnTo>
                    <a:pt x="7712" y="86836"/>
                  </a:lnTo>
                  <a:lnTo>
                    <a:pt x="10529" y="1158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591498" y="30512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644140" y="359763"/>
              <a:ext cx="128019" cy="134879"/>
            </a:xfrm>
            <a:custGeom>
              <a:avLst/>
              <a:gdLst/>
              <a:ahLst/>
              <a:cxnLst/>
              <a:rect l="0" t="0" r="0" b="0"/>
              <a:pathLst>
                <a:path w="128019" h="134879">
                  <a:moveTo>
                    <a:pt x="0" y="29593"/>
                  </a:moveTo>
                  <a:lnTo>
                    <a:pt x="2934" y="38395"/>
                  </a:lnTo>
                  <a:lnTo>
                    <a:pt x="5716" y="46741"/>
                  </a:lnTo>
                  <a:lnTo>
                    <a:pt x="8615" y="55440"/>
                  </a:lnTo>
                  <a:lnTo>
                    <a:pt x="11656" y="64561"/>
                  </a:lnTo>
                  <a:lnTo>
                    <a:pt x="14820" y="74056"/>
                  </a:lnTo>
                  <a:lnTo>
                    <a:pt x="18084" y="83848"/>
                  </a:lnTo>
                  <a:lnTo>
                    <a:pt x="21422" y="93862"/>
                  </a:lnTo>
                  <a:lnTo>
                    <a:pt x="24814" y="104036"/>
                  </a:lnTo>
                  <a:lnTo>
                    <a:pt x="28218" y="114249"/>
                  </a:lnTo>
                  <a:lnTo>
                    <a:pt x="30758" y="121869"/>
                  </a:lnTo>
                  <a:lnTo>
                    <a:pt x="31388" y="123755"/>
                  </a:lnTo>
                  <a:lnTo>
                    <a:pt x="30500" y="121094"/>
                  </a:lnTo>
                  <a:lnTo>
                    <a:pt x="28637" y="115507"/>
                  </a:lnTo>
                  <a:lnTo>
                    <a:pt x="26169" y="108103"/>
                  </a:lnTo>
                  <a:lnTo>
                    <a:pt x="23330" y="99564"/>
                  </a:lnTo>
                  <a:lnTo>
                    <a:pt x="20421" y="90148"/>
                  </a:lnTo>
                  <a:lnTo>
                    <a:pt x="17838" y="79806"/>
                  </a:lnTo>
                  <a:lnTo>
                    <a:pt x="15773" y="68579"/>
                  </a:lnTo>
                  <a:lnTo>
                    <a:pt x="14554" y="56928"/>
                  </a:lnTo>
                  <a:lnTo>
                    <a:pt x="14717" y="45636"/>
                  </a:lnTo>
                  <a:lnTo>
                    <a:pt x="16426" y="35119"/>
                  </a:lnTo>
                  <a:lnTo>
                    <a:pt x="19693" y="25599"/>
                  </a:lnTo>
                  <a:lnTo>
                    <a:pt x="24552" y="17277"/>
                  </a:lnTo>
                  <a:lnTo>
                    <a:pt x="30852" y="10139"/>
                  </a:lnTo>
                  <a:lnTo>
                    <a:pt x="38166" y="4498"/>
                  </a:lnTo>
                  <a:lnTo>
                    <a:pt x="45905" y="1056"/>
                  </a:lnTo>
                  <a:lnTo>
                    <a:pt x="53696" y="0"/>
                  </a:lnTo>
                  <a:lnTo>
                    <a:pt x="61382" y="1068"/>
                  </a:lnTo>
                  <a:lnTo>
                    <a:pt x="68923" y="3836"/>
                  </a:lnTo>
                  <a:lnTo>
                    <a:pt x="76326" y="7885"/>
                  </a:lnTo>
                  <a:lnTo>
                    <a:pt x="83621" y="13023"/>
                  </a:lnTo>
                  <a:lnTo>
                    <a:pt x="90834" y="19287"/>
                  </a:lnTo>
                  <a:lnTo>
                    <a:pt x="97981" y="26607"/>
                  </a:lnTo>
                  <a:lnTo>
                    <a:pt x="104918" y="34809"/>
                  </a:lnTo>
                  <a:lnTo>
                    <a:pt x="111351" y="43691"/>
                  </a:lnTo>
                  <a:lnTo>
                    <a:pt x="117149" y="53080"/>
                  </a:lnTo>
                  <a:lnTo>
                    <a:pt x="122026" y="62996"/>
                  </a:lnTo>
                  <a:lnTo>
                    <a:pt x="125470" y="73637"/>
                  </a:lnTo>
                  <a:lnTo>
                    <a:pt x="127344" y="85038"/>
                  </a:lnTo>
                  <a:lnTo>
                    <a:pt x="127971" y="96501"/>
                  </a:lnTo>
                  <a:lnTo>
                    <a:pt x="128018" y="107811"/>
                  </a:lnTo>
                  <a:lnTo>
                    <a:pt x="127492" y="119962"/>
                  </a:lnTo>
                  <a:lnTo>
                    <a:pt x="126342" y="13487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738897" y="381584"/>
              <a:ext cx="196700" cy="449970"/>
            </a:xfrm>
            <a:custGeom>
              <a:avLst/>
              <a:gdLst/>
              <a:ahLst/>
              <a:cxnLst/>
              <a:rect l="0" t="0" r="0" b="0"/>
              <a:pathLst>
                <a:path w="196700" h="449970">
                  <a:moveTo>
                    <a:pt x="147399" y="92001"/>
                  </a:moveTo>
                  <a:lnTo>
                    <a:pt x="150332" y="83200"/>
                  </a:lnTo>
                  <a:lnTo>
                    <a:pt x="153114" y="74853"/>
                  </a:lnTo>
                  <a:lnTo>
                    <a:pt x="156005" y="66154"/>
                  </a:lnTo>
                  <a:lnTo>
                    <a:pt x="158700" y="57033"/>
                  </a:lnTo>
                  <a:lnTo>
                    <a:pt x="160568" y="47538"/>
                  </a:lnTo>
                  <a:lnTo>
                    <a:pt x="161316" y="37755"/>
                  </a:lnTo>
                  <a:lnTo>
                    <a:pt x="160657" y="28087"/>
                  </a:lnTo>
                  <a:lnTo>
                    <a:pt x="158160" y="19210"/>
                  </a:lnTo>
                  <a:lnTo>
                    <a:pt x="153770" y="11443"/>
                  </a:lnTo>
                  <a:lnTo>
                    <a:pt x="147738" y="5248"/>
                  </a:lnTo>
                  <a:lnTo>
                    <a:pt x="140407" y="1369"/>
                  </a:lnTo>
                  <a:lnTo>
                    <a:pt x="132126" y="0"/>
                  </a:lnTo>
                  <a:lnTo>
                    <a:pt x="123654" y="1354"/>
                  </a:lnTo>
                  <a:lnTo>
                    <a:pt x="116120" y="5902"/>
                  </a:lnTo>
                  <a:lnTo>
                    <a:pt x="110068" y="13588"/>
                  </a:lnTo>
                  <a:lnTo>
                    <a:pt x="105669" y="23779"/>
                  </a:lnTo>
                  <a:lnTo>
                    <a:pt x="103002" y="35584"/>
                  </a:lnTo>
                  <a:lnTo>
                    <a:pt x="101925" y="48307"/>
                  </a:lnTo>
                  <a:lnTo>
                    <a:pt x="102641" y="60724"/>
                  </a:lnTo>
                  <a:lnTo>
                    <a:pt x="105765" y="71069"/>
                  </a:lnTo>
                  <a:lnTo>
                    <a:pt x="111405" y="78558"/>
                  </a:lnTo>
                  <a:lnTo>
                    <a:pt x="118767" y="82953"/>
                  </a:lnTo>
                  <a:lnTo>
                    <a:pt x="126469" y="84105"/>
                  </a:lnTo>
                  <a:lnTo>
                    <a:pt x="133677" y="82289"/>
                  </a:lnTo>
                  <a:lnTo>
                    <a:pt x="140122" y="78040"/>
                  </a:lnTo>
                  <a:lnTo>
                    <a:pt x="145825" y="71934"/>
                  </a:lnTo>
                  <a:lnTo>
                    <a:pt x="150929" y="64505"/>
                  </a:lnTo>
                  <a:lnTo>
                    <a:pt x="156092" y="57389"/>
                  </a:lnTo>
                  <a:lnTo>
                    <a:pt x="161871" y="54224"/>
                  </a:lnTo>
                  <a:lnTo>
                    <a:pt x="167274" y="56671"/>
                  </a:lnTo>
                  <a:lnTo>
                    <a:pt x="171269" y="62924"/>
                  </a:lnTo>
                  <a:lnTo>
                    <a:pt x="174119" y="71644"/>
                  </a:lnTo>
                  <a:lnTo>
                    <a:pt x="176512" y="82045"/>
                  </a:lnTo>
                  <a:lnTo>
                    <a:pt x="178899" y="93611"/>
                  </a:lnTo>
                  <a:lnTo>
                    <a:pt x="181463" y="106143"/>
                  </a:lnTo>
                  <a:lnTo>
                    <a:pt x="184244" y="119698"/>
                  </a:lnTo>
                  <a:lnTo>
                    <a:pt x="187214" y="134223"/>
                  </a:lnTo>
                  <a:lnTo>
                    <a:pt x="190169" y="149402"/>
                  </a:lnTo>
                  <a:lnTo>
                    <a:pt x="192765" y="164746"/>
                  </a:lnTo>
                  <a:lnTo>
                    <a:pt x="194832" y="179953"/>
                  </a:lnTo>
                  <a:lnTo>
                    <a:pt x="196219" y="194758"/>
                  </a:lnTo>
                  <a:lnTo>
                    <a:pt x="196699" y="208853"/>
                  </a:lnTo>
                  <a:lnTo>
                    <a:pt x="196237" y="222143"/>
                  </a:lnTo>
                  <a:lnTo>
                    <a:pt x="194792" y="234542"/>
                  </a:lnTo>
                  <a:lnTo>
                    <a:pt x="192226" y="245885"/>
                  </a:lnTo>
                  <a:lnTo>
                    <a:pt x="188570" y="256184"/>
                  </a:lnTo>
                  <a:lnTo>
                    <a:pt x="183828" y="265595"/>
                  </a:lnTo>
                  <a:lnTo>
                    <a:pt x="177897" y="274310"/>
                  </a:lnTo>
                  <a:lnTo>
                    <a:pt x="170832" y="282511"/>
                  </a:lnTo>
                  <a:lnTo>
                    <a:pt x="162818" y="290343"/>
                  </a:lnTo>
                  <a:lnTo>
                    <a:pt x="154068" y="297917"/>
                  </a:lnTo>
                  <a:lnTo>
                    <a:pt x="144777" y="305311"/>
                  </a:lnTo>
                  <a:lnTo>
                    <a:pt x="135098" y="312584"/>
                  </a:lnTo>
                  <a:lnTo>
                    <a:pt x="125149" y="319773"/>
                  </a:lnTo>
                  <a:lnTo>
                    <a:pt x="115011" y="326911"/>
                  </a:lnTo>
                  <a:lnTo>
                    <a:pt x="104748" y="334180"/>
                  </a:lnTo>
                  <a:lnTo>
                    <a:pt x="94397" y="341898"/>
                  </a:lnTo>
                  <a:lnTo>
                    <a:pt x="83993" y="350204"/>
                  </a:lnTo>
                  <a:lnTo>
                    <a:pt x="73717" y="359071"/>
                  </a:lnTo>
                  <a:lnTo>
                    <a:pt x="63890" y="368402"/>
                  </a:lnTo>
                  <a:lnTo>
                    <a:pt x="54650" y="378088"/>
                  </a:lnTo>
                  <a:lnTo>
                    <a:pt x="45971" y="388032"/>
                  </a:lnTo>
                  <a:lnTo>
                    <a:pt x="37755" y="398160"/>
                  </a:lnTo>
                  <a:lnTo>
                    <a:pt x="29902" y="408402"/>
                  </a:lnTo>
                  <a:lnTo>
                    <a:pt x="22619" y="418264"/>
                  </a:lnTo>
                  <a:lnTo>
                    <a:pt x="15704" y="427795"/>
                  </a:lnTo>
                  <a:lnTo>
                    <a:pt x="8548" y="437829"/>
                  </a:lnTo>
                  <a:lnTo>
                    <a:pt x="0" y="449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7170565" y="189315"/>
              <a:ext cx="136871" cy="347441"/>
            </a:xfrm>
            <a:custGeom>
              <a:avLst/>
              <a:gdLst/>
              <a:ahLst/>
              <a:cxnLst/>
              <a:rect l="0" t="0" r="0" b="0"/>
              <a:pathLst>
                <a:path w="136871" h="347441">
                  <a:moveTo>
                    <a:pt x="0" y="0"/>
                  </a:moveTo>
                  <a:lnTo>
                    <a:pt x="2866" y="8935"/>
                  </a:lnTo>
                  <a:lnTo>
                    <a:pt x="5008" y="18563"/>
                  </a:lnTo>
                  <a:lnTo>
                    <a:pt x="6611" y="29850"/>
                  </a:lnTo>
                  <a:lnTo>
                    <a:pt x="7792" y="42518"/>
                  </a:lnTo>
                  <a:lnTo>
                    <a:pt x="8640" y="55997"/>
                  </a:lnTo>
                  <a:lnTo>
                    <a:pt x="9243" y="69869"/>
                  </a:lnTo>
                  <a:lnTo>
                    <a:pt x="9830" y="83904"/>
                  </a:lnTo>
                  <a:lnTo>
                    <a:pt x="10762" y="97996"/>
                  </a:lnTo>
                  <a:lnTo>
                    <a:pt x="12203" y="112102"/>
                  </a:lnTo>
                  <a:lnTo>
                    <a:pt x="13987" y="126368"/>
                  </a:lnTo>
                  <a:lnTo>
                    <a:pt x="15725" y="141098"/>
                  </a:lnTo>
                  <a:lnTo>
                    <a:pt x="17191" y="156418"/>
                  </a:lnTo>
                  <a:lnTo>
                    <a:pt x="18496" y="172132"/>
                  </a:lnTo>
                  <a:lnTo>
                    <a:pt x="19979" y="187834"/>
                  </a:lnTo>
                  <a:lnTo>
                    <a:pt x="21824" y="203291"/>
                  </a:lnTo>
                  <a:lnTo>
                    <a:pt x="23894" y="218602"/>
                  </a:lnTo>
                  <a:lnTo>
                    <a:pt x="25829" y="234102"/>
                  </a:lnTo>
                  <a:lnTo>
                    <a:pt x="27435" y="249858"/>
                  </a:lnTo>
                  <a:lnTo>
                    <a:pt x="28939" y="261812"/>
                  </a:lnTo>
                  <a:lnTo>
                    <a:pt x="30683" y="265337"/>
                  </a:lnTo>
                  <a:lnTo>
                    <a:pt x="32661" y="262798"/>
                  </a:lnTo>
                  <a:lnTo>
                    <a:pt x="35085" y="256778"/>
                  </a:lnTo>
                  <a:lnTo>
                    <a:pt x="38271" y="248826"/>
                  </a:lnTo>
                  <a:lnTo>
                    <a:pt x="42328" y="239816"/>
                  </a:lnTo>
                  <a:lnTo>
                    <a:pt x="47497" y="230870"/>
                  </a:lnTo>
                  <a:lnTo>
                    <a:pt x="54242" y="223476"/>
                  </a:lnTo>
                  <a:lnTo>
                    <a:pt x="62653" y="218304"/>
                  </a:lnTo>
                  <a:lnTo>
                    <a:pt x="72044" y="215633"/>
                  </a:lnTo>
                  <a:lnTo>
                    <a:pt x="81191" y="215720"/>
                  </a:lnTo>
                  <a:lnTo>
                    <a:pt x="89409" y="218413"/>
                  </a:lnTo>
                  <a:lnTo>
                    <a:pt x="96550" y="223437"/>
                  </a:lnTo>
                  <a:lnTo>
                    <a:pt x="102728" y="230604"/>
                  </a:lnTo>
                  <a:lnTo>
                    <a:pt x="108140" y="239597"/>
                  </a:lnTo>
                  <a:lnTo>
                    <a:pt x="112979" y="249866"/>
                  </a:lnTo>
                  <a:lnTo>
                    <a:pt x="117404" y="260742"/>
                  </a:lnTo>
                  <a:lnTo>
                    <a:pt x="121534" y="271792"/>
                  </a:lnTo>
                  <a:lnTo>
                    <a:pt x="125308" y="282944"/>
                  </a:lnTo>
                  <a:lnTo>
                    <a:pt x="128866" y="295787"/>
                  </a:lnTo>
                  <a:lnTo>
                    <a:pt x="132523" y="314795"/>
                  </a:lnTo>
                  <a:lnTo>
                    <a:pt x="136870" y="3474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365994" y="420942"/>
              <a:ext cx="4614" cy="115814"/>
            </a:xfrm>
            <a:custGeom>
              <a:avLst/>
              <a:gdLst/>
              <a:ahLst/>
              <a:cxnLst/>
              <a:rect l="0" t="0" r="0" b="0"/>
              <a:pathLst>
                <a:path w="4614" h="115814">
                  <a:moveTo>
                    <a:pt x="4613" y="0"/>
                  </a:moveTo>
                  <a:lnTo>
                    <a:pt x="1813" y="8868"/>
                  </a:lnTo>
                  <a:lnTo>
                    <a:pt x="312" y="17855"/>
                  </a:lnTo>
                  <a:lnTo>
                    <a:pt x="0" y="27851"/>
                  </a:lnTo>
                  <a:lnTo>
                    <a:pt x="506" y="38831"/>
                  </a:lnTo>
                  <a:lnTo>
                    <a:pt x="1326" y="50643"/>
                  </a:lnTo>
                  <a:lnTo>
                    <a:pt x="2142" y="63083"/>
                  </a:lnTo>
                  <a:lnTo>
                    <a:pt x="2827" y="75376"/>
                  </a:lnTo>
                  <a:lnTo>
                    <a:pt x="3429" y="87397"/>
                  </a:lnTo>
                  <a:lnTo>
                    <a:pt x="3994" y="100200"/>
                  </a:lnTo>
                  <a:lnTo>
                    <a:pt x="4613" y="1158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360077" y="294600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7444306" y="363197"/>
              <a:ext cx="95506" cy="171774"/>
            </a:xfrm>
            <a:custGeom>
              <a:avLst/>
              <a:gdLst/>
              <a:ahLst/>
              <a:cxnLst/>
              <a:rect l="0" t="0" r="0" b="0"/>
              <a:pathLst>
                <a:path w="95506" h="171774">
                  <a:moveTo>
                    <a:pt x="94757" y="15631"/>
                  </a:moveTo>
                  <a:lnTo>
                    <a:pt x="88755" y="9898"/>
                  </a:lnTo>
                  <a:lnTo>
                    <a:pt x="81910" y="5613"/>
                  </a:lnTo>
                  <a:lnTo>
                    <a:pt x="73527" y="2417"/>
                  </a:lnTo>
                  <a:lnTo>
                    <a:pt x="64072" y="401"/>
                  </a:lnTo>
                  <a:lnTo>
                    <a:pt x="54406" y="0"/>
                  </a:lnTo>
                  <a:lnTo>
                    <a:pt x="45052" y="1312"/>
                  </a:lnTo>
                  <a:lnTo>
                    <a:pt x="36180" y="4134"/>
                  </a:lnTo>
                  <a:lnTo>
                    <a:pt x="27775" y="8159"/>
                  </a:lnTo>
                  <a:lnTo>
                    <a:pt x="19773" y="13089"/>
                  </a:lnTo>
                  <a:lnTo>
                    <a:pt x="12571" y="18837"/>
                  </a:lnTo>
                  <a:lnTo>
                    <a:pt x="7011" y="25518"/>
                  </a:lnTo>
                  <a:lnTo>
                    <a:pt x="3428" y="33112"/>
                  </a:lnTo>
                  <a:lnTo>
                    <a:pt x="2006" y="41158"/>
                  </a:lnTo>
                  <a:lnTo>
                    <a:pt x="3019" y="48873"/>
                  </a:lnTo>
                  <a:lnTo>
                    <a:pt x="6376" y="55833"/>
                  </a:lnTo>
                  <a:lnTo>
                    <a:pt x="11866" y="61810"/>
                  </a:lnTo>
                  <a:lnTo>
                    <a:pt x="19356" y="66600"/>
                  </a:lnTo>
                  <a:lnTo>
                    <a:pt x="28565" y="70236"/>
                  </a:lnTo>
                  <a:lnTo>
                    <a:pt x="38811" y="73221"/>
                  </a:lnTo>
                  <a:lnTo>
                    <a:pt x="49139" y="76388"/>
                  </a:lnTo>
                  <a:lnTo>
                    <a:pt x="59001" y="80201"/>
                  </a:lnTo>
                  <a:lnTo>
                    <a:pt x="68075" y="84919"/>
                  </a:lnTo>
                  <a:lnTo>
                    <a:pt x="76098" y="90771"/>
                  </a:lnTo>
                  <a:lnTo>
                    <a:pt x="83039" y="97750"/>
                  </a:lnTo>
                  <a:lnTo>
                    <a:pt x="88717" y="105690"/>
                  </a:lnTo>
                  <a:lnTo>
                    <a:pt x="92716" y="114383"/>
                  </a:lnTo>
                  <a:lnTo>
                    <a:pt x="94961" y="123629"/>
                  </a:lnTo>
                  <a:lnTo>
                    <a:pt x="95505" y="133105"/>
                  </a:lnTo>
                  <a:lnTo>
                    <a:pt x="94358" y="142386"/>
                  </a:lnTo>
                  <a:lnTo>
                    <a:pt x="91694" y="151241"/>
                  </a:lnTo>
                  <a:lnTo>
                    <a:pt x="87637" y="159151"/>
                  </a:lnTo>
                  <a:lnTo>
                    <a:pt x="82172" y="165254"/>
                  </a:lnTo>
                  <a:lnTo>
                    <a:pt x="75424" y="169243"/>
                  </a:lnTo>
                  <a:lnTo>
                    <a:pt x="67625" y="171294"/>
                  </a:lnTo>
                  <a:lnTo>
                    <a:pt x="59019" y="171773"/>
                  </a:lnTo>
                  <a:lnTo>
                    <a:pt x="49833" y="171062"/>
                  </a:lnTo>
                  <a:lnTo>
                    <a:pt x="40502" y="169450"/>
                  </a:lnTo>
                  <a:lnTo>
                    <a:pt x="30648" y="166860"/>
                  </a:lnTo>
                  <a:lnTo>
                    <a:pt x="18295" y="161956"/>
                  </a:lnTo>
                  <a:lnTo>
                    <a:pt x="0" y="15250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7871361" y="231429"/>
              <a:ext cx="36199" cy="336913"/>
            </a:xfrm>
            <a:custGeom>
              <a:avLst/>
              <a:gdLst/>
              <a:ahLst/>
              <a:cxnLst/>
              <a:rect l="0" t="0" r="0" b="0"/>
              <a:pathLst>
                <a:path w="36199" h="336913">
                  <a:moveTo>
                    <a:pt x="4613" y="0"/>
                  </a:moveTo>
                  <a:lnTo>
                    <a:pt x="1814" y="11735"/>
                  </a:lnTo>
                  <a:lnTo>
                    <a:pt x="311" y="22864"/>
                  </a:lnTo>
                  <a:lnTo>
                    <a:pt x="0" y="34467"/>
                  </a:lnTo>
                  <a:lnTo>
                    <a:pt x="506" y="46801"/>
                  </a:lnTo>
                  <a:lnTo>
                    <a:pt x="1326" y="60109"/>
                  </a:lnTo>
                  <a:lnTo>
                    <a:pt x="2146" y="74423"/>
                  </a:lnTo>
                  <a:lnTo>
                    <a:pt x="3003" y="89773"/>
                  </a:lnTo>
                  <a:lnTo>
                    <a:pt x="4178" y="106284"/>
                  </a:lnTo>
                  <a:lnTo>
                    <a:pt x="5817" y="123903"/>
                  </a:lnTo>
                  <a:lnTo>
                    <a:pt x="7916" y="142293"/>
                  </a:lnTo>
                  <a:lnTo>
                    <a:pt x="10405" y="160936"/>
                  </a:lnTo>
                  <a:lnTo>
                    <a:pt x="13188" y="179507"/>
                  </a:lnTo>
                  <a:lnTo>
                    <a:pt x="16025" y="197721"/>
                  </a:lnTo>
                  <a:lnTo>
                    <a:pt x="18541" y="215258"/>
                  </a:lnTo>
                  <a:lnTo>
                    <a:pt x="20567" y="232017"/>
                  </a:lnTo>
                  <a:lnTo>
                    <a:pt x="22266" y="248067"/>
                  </a:lnTo>
                  <a:lnTo>
                    <a:pt x="24021" y="263546"/>
                  </a:lnTo>
                  <a:lnTo>
                    <a:pt x="26052" y="278577"/>
                  </a:lnTo>
                  <a:lnTo>
                    <a:pt x="28257" y="292671"/>
                  </a:lnTo>
                  <a:lnTo>
                    <a:pt x="30517" y="306125"/>
                  </a:lnTo>
                  <a:lnTo>
                    <a:pt x="33032" y="320123"/>
                  </a:lnTo>
                  <a:lnTo>
                    <a:pt x="36198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7991788" y="473585"/>
              <a:ext cx="10529" cy="115814"/>
            </a:xfrm>
            <a:custGeom>
              <a:avLst/>
              <a:gdLst/>
              <a:ahLst/>
              <a:cxnLst/>
              <a:rect l="0" t="0" r="0" b="0"/>
              <a:pathLst>
                <a:path w="10529" h="115814">
                  <a:moveTo>
                    <a:pt x="0" y="0"/>
                  </a:moveTo>
                  <a:lnTo>
                    <a:pt x="66" y="14602"/>
                  </a:lnTo>
                  <a:lnTo>
                    <a:pt x="707" y="27872"/>
                  </a:lnTo>
                  <a:lnTo>
                    <a:pt x="1999" y="41064"/>
                  </a:lnTo>
                  <a:lnTo>
                    <a:pt x="3694" y="54166"/>
                  </a:lnTo>
                  <a:lnTo>
                    <a:pt x="5545" y="68262"/>
                  </a:lnTo>
                  <a:lnTo>
                    <a:pt x="7712" y="86835"/>
                  </a:lnTo>
                  <a:lnTo>
                    <a:pt x="10528" y="1158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8002316" y="347243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8113943" y="262246"/>
              <a:ext cx="120001" cy="346824"/>
            </a:xfrm>
            <a:custGeom>
              <a:avLst/>
              <a:gdLst/>
              <a:ahLst/>
              <a:cxnLst/>
              <a:rect l="0" t="0" r="0" b="0"/>
              <a:pathLst>
                <a:path w="120001" h="346824">
                  <a:moveTo>
                    <a:pt x="4187" y="337680"/>
                  </a:moveTo>
                  <a:lnTo>
                    <a:pt x="7434" y="345658"/>
                  </a:lnTo>
                  <a:lnTo>
                    <a:pt x="11978" y="346823"/>
                  </a:lnTo>
                  <a:lnTo>
                    <a:pt x="16104" y="342444"/>
                  </a:lnTo>
                  <a:lnTo>
                    <a:pt x="19109" y="334265"/>
                  </a:lnTo>
                  <a:lnTo>
                    <a:pt x="21158" y="323490"/>
                  </a:lnTo>
                  <a:lnTo>
                    <a:pt x="22528" y="311184"/>
                  </a:lnTo>
                  <a:lnTo>
                    <a:pt x="23435" y="298041"/>
                  </a:lnTo>
                  <a:lnTo>
                    <a:pt x="23866" y="284129"/>
                  </a:lnTo>
                  <a:lnTo>
                    <a:pt x="23619" y="269044"/>
                  </a:lnTo>
                  <a:lnTo>
                    <a:pt x="22632" y="252642"/>
                  </a:lnTo>
                  <a:lnTo>
                    <a:pt x="20984" y="235372"/>
                  </a:lnTo>
                  <a:lnTo>
                    <a:pt x="18807" y="218078"/>
                  </a:lnTo>
                  <a:lnTo>
                    <a:pt x="16234" y="201252"/>
                  </a:lnTo>
                  <a:lnTo>
                    <a:pt x="13541" y="184870"/>
                  </a:lnTo>
                  <a:lnTo>
                    <a:pt x="11120" y="168575"/>
                  </a:lnTo>
                  <a:lnTo>
                    <a:pt x="9158" y="152142"/>
                  </a:lnTo>
                  <a:lnTo>
                    <a:pt x="7503" y="135818"/>
                  </a:lnTo>
                  <a:lnTo>
                    <a:pt x="5777" y="120222"/>
                  </a:lnTo>
                  <a:lnTo>
                    <a:pt x="3771" y="105654"/>
                  </a:lnTo>
                  <a:lnTo>
                    <a:pt x="1761" y="92090"/>
                  </a:lnTo>
                  <a:lnTo>
                    <a:pt x="398" y="79366"/>
                  </a:lnTo>
                  <a:lnTo>
                    <a:pt x="0" y="67288"/>
                  </a:lnTo>
                  <a:lnTo>
                    <a:pt x="564" y="55684"/>
                  </a:lnTo>
                  <a:lnTo>
                    <a:pt x="1939" y="44419"/>
                  </a:lnTo>
                  <a:lnTo>
                    <a:pt x="3959" y="33401"/>
                  </a:lnTo>
                  <a:lnTo>
                    <a:pt x="7114" y="23052"/>
                  </a:lnTo>
                  <a:lnTo>
                    <a:pt x="12497" y="14239"/>
                  </a:lnTo>
                  <a:lnTo>
                    <a:pt x="20517" y="7326"/>
                  </a:lnTo>
                  <a:lnTo>
                    <a:pt x="30478" y="2516"/>
                  </a:lnTo>
                  <a:lnTo>
                    <a:pt x="41005" y="105"/>
                  </a:lnTo>
                  <a:lnTo>
                    <a:pt x="51233" y="0"/>
                  </a:lnTo>
                  <a:lnTo>
                    <a:pt x="61012" y="1674"/>
                  </a:lnTo>
                  <a:lnTo>
                    <a:pt x="70631" y="4383"/>
                  </a:lnTo>
                  <a:lnTo>
                    <a:pt x="80303" y="7597"/>
                  </a:lnTo>
                  <a:lnTo>
                    <a:pt x="89663" y="10880"/>
                  </a:lnTo>
                  <a:lnTo>
                    <a:pt x="98742" y="14118"/>
                  </a:lnTo>
                  <a:lnTo>
                    <a:pt x="108344" y="17586"/>
                  </a:lnTo>
                  <a:lnTo>
                    <a:pt x="120000" y="218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8044431" y="473585"/>
              <a:ext cx="136871" cy="10529"/>
            </a:xfrm>
            <a:custGeom>
              <a:avLst/>
              <a:gdLst/>
              <a:ahLst/>
              <a:cxnLst/>
              <a:rect l="0" t="0" r="0" b="0"/>
              <a:pathLst>
                <a:path w="136871" h="10529">
                  <a:moveTo>
                    <a:pt x="136870" y="0"/>
                  </a:moveTo>
                  <a:lnTo>
                    <a:pt x="128002" y="2866"/>
                  </a:lnTo>
                  <a:lnTo>
                    <a:pt x="119015" y="5009"/>
                  </a:lnTo>
                  <a:lnTo>
                    <a:pt x="109020" y="6612"/>
                  </a:lnTo>
                  <a:lnTo>
                    <a:pt x="98038" y="7792"/>
                  </a:lnTo>
                  <a:lnTo>
                    <a:pt x="86227" y="8640"/>
                  </a:lnTo>
                  <a:lnTo>
                    <a:pt x="73778" y="9238"/>
                  </a:lnTo>
                  <a:lnTo>
                    <a:pt x="61082" y="9653"/>
                  </a:lnTo>
                  <a:lnTo>
                    <a:pt x="47257" y="9983"/>
                  </a:lnTo>
                  <a:lnTo>
                    <a:pt x="28858" y="10258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8181300" y="452545"/>
              <a:ext cx="136872" cy="165503"/>
            </a:xfrm>
            <a:custGeom>
              <a:avLst/>
              <a:gdLst/>
              <a:ahLst/>
              <a:cxnLst/>
              <a:rect l="0" t="0" r="0" b="0"/>
              <a:pathLst>
                <a:path w="136872" h="165503">
                  <a:moveTo>
                    <a:pt x="0" y="63154"/>
                  </a:moveTo>
                  <a:lnTo>
                    <a:pt x="8869" y="66021"/>
                  </a:lnTo>
                  <a:lnTo>
                    <a:pt x="17856" y="68162"/>
                  </a:lnTo>
                  <a:lnTo>
                    <a:pt x="27846" y="69761"/>
                  </a:lnTo>
                  <a:lnTo>
                    <a:pt x="38654" y="70768"/>
                  </a:lnTo>
                  <a:lnTo>
                    <a:pt x="49817" y="70969"/>
                  </a:lnTo>
                  <a:lnTo>
                    <a:pt x="61013" y="70304"/>
                  </a:lnTo>
                  <a:lnTo>
                    <a:pt x="71780" y="68547"/>
                  </a:lnTo>
                  <a:lnTo>
                    <a:pt x="81468" y="65238"/>
                  </a:lnTo>
                  <a:lnTo>
                    <a:pt x="89818" y="60264"/>
                  </a:lnTo>
                  <a:lnTo>
                    <a:pt x="96591" y="53653"/>
                  </a:lnTo>
                  <a:lnTo>
                    <a:pt x="101399" y="45395"/>
                  </a:lnTo>
                  <a:lnTo>
                    <a:pt x="104212" y="35674"/>
                  </a:lnTo>
                  <a:lnTo>
                    <a:pt x="104814" y="25419"/>
                  </a:lnTo>
                  <a:lnTo>
                    <a:pt x="102650" y="16150"/>
                  </a:lnTo>
                  <a:lnTo>
                    <a:pt x="97679" y="8640"/>
                  </a:lnTo>
                  <a:lnTo>
                    <a:pt x="90445" y="3282"/>
                  </a:lnTo>
                  <a:lnTo>
                    <a:pt x="81773" y="428"/>
                  </a:lnTo>
                  <a:lnTo>
                    <a:pt x="72283" y="0"/>
                  </a:lnTo>
                  <a:lnTo>
                    <a:pt x="62510" y="1779"/>
                  </a:lnTo>
                  <a:lnTo>
                    <a:pt x="52963" y="5615"/>
                  </a:lnTo>
                  <a:lnTo>
                    <a:pt x="43892" y="11227"/>
                  </a:lnTo>
                  <a:lnTo>
                    <a:pt x="35652" y="18413"/>
                  </a:lnTo>
                  <a:lnTo>
                    <a:pt x="28788" y="27130"/>
                  </a:lnTo>
                  <a:lnTo>
                    <a:pt x="23465" y="37213"/>
                  </a:lnTo>
                  <a:lnTo>
                    <a:pt x="19535" y="48406"/>
                  </a:lnTo>
                  <a:lnTo>
                    <a:pt x="16722" y="60443"/>
                  </a:lnTo>
                  <a:lnTo>
                    <a:pt x="14759" y="73091"/>
                  </a:lnTo>
                  <a:lnTo>
                    <a:pt x="13743" y="86006"/>
                  </a:lnTo>
                  <a:lnTo>
                    <a:pt x="14109" y="98751"/>
                  </a:lnTo>
                  <a:lnTo>
                    <a:pt x="15984" y="111094"/>
                  </a:lnTo>
                  <a:lnTo>
                    <a:pt x="19207" y="122840"/>
                  </a:lnTo>
                  <a:lnTo>
                    <a:pt x="23513" y="133735"/>
                  </a:lnTo>
                  <a:lnTo>
                    <a:pt x="28637" y="143718"/>
                  </a:lnTo>
                  <a:lnTo>
                    <a:pt x="34517" y="152405"/>
                  </a:lnTo>
                  <a:lnTo>
                    <a:pt x="41288" y="159038"/>
                  </a:lnTo>
                  <a:lnTo>
                    <a:pt x="48951" y="163382"/>
                  </a:lnTo>
                  <a:lnTo>
                    <a:pt x="57385" y="165502"/>
                  </a:lnTo>
                  <a:lnTo>
                    <a:pt x="66424" y="165496"/>
                  </a:lnTo>
                  <a:lnTo>
                    <a:pt x="75909" y="163646"/>
                  </a:lnTo>
                  <a:lnTo>
                    <a:pt x="85641" y="160447"/>
                  </a:lnTo>
                  <a:lnTo>
                    <a:pt x="96552" y="156088"/>
                  </a:lnTo>
                  <a:lnTo>
                    <a:pt x="111832" y="149075"/>
                  </a:lnTo>
                  <a:lnTo>
                    <a:pt x="136871" y="13685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8381342" y="284071"/>
              <a:ext cx="31586" cy="347442"/>
            </a:xfrm>
            <a:custGeom>
              <a:avLst/>
              <a:gdLst/>
              <a:ahLst/>
              <a:cxnLst/>
              <a:rect l="0" t="0" r="0" b="0"/>
              <a:pathLst>
                <a:path w="31586" h="347442">
                  <a:moveTo>
                    <a:pt x="0" y="0"/>
                  </a:moveTo>
                  <a:lnTo>
                    <a:pt x="0" y="8679"/>
                  </a:lnTo>
                  <a:lnTo>
                    <a:pt x="0" y="21199"/>
                  </a:lnTo>
                  <a:lnTo>
                    <a:pt x="0" y="36026"/>
                  </a:lnTo>
                  <a:lnTo>
                    <a:pt x="0" y="52533"/>
                  </a:lnTo>
                  <a:lnTo>
                    <a:pt x="0" y="69998"/>
                  </a:lnTo>
                  <a:lnTo>
                    <a:pt x="0" y="87479"/>
                  </a:lnTo>
                  <a:lnTo>
                    <a:pt x="5" y="104448"/>
                  </a:lnTo>
                  <a:lnTo>
                    <a:pt x="177" y="120601"/>
                  </a:lnTo>
                  <a:lnTo>
                    <a:pt x="826" y="135682"/>
                  </a:lnTo>
                  <a:lnTo>
                    <a:pt x="2079" y="149691"/>
                  </a:lnTo>
                  <a:lnTo>
                    <a:pt x="3905" y="163269"/>
                  </a:lnTo>
                  <a:lnTo>
                    <a:pt x="6201" y="177541"/>
                  </a:lnTo>
                  <a:lnTo>
                    <a:pt x="8852" y="193074"/>
                  </a:lnTo>
                  <a:lnTo>
                    <a:pt x="11598" y="209596"/>
                  </a:lnTo>
                  <a:lnTo>
                    <a:pt x="14054" y="226306"/>
                  </a:lnTo>
                  <a:lnTo>
                    <a:pt x="16040" y="242691"/>
                  </a:lnTo>
                  <a:lnTo>
                    <a:pt x="17710" y="258419"/>
                  </a:lnTo>
                  <a:lnTo>
                    <a:pt x="19446" y="273201"/>
                  </a:lnTo>
                  <a:lnTo>
                    <a:pt x="21463" y="286979"/>
                  </a:lnTo>
                  <a:lnTo>
                    <a:pt x="23660" y="299621"/>
                  </a:lnTo>
                  <a:lnTo>
                    <a:pt x="25913" y="312161"/>
                  </a:lnTo>
                  <a:lnTo>
                    <a:pt x="28423" y="326819"/>
                  </a:lnTo>
                  <a:lnTo>
                    <a:pt x="31585" y="3474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8307643" y="411993"/>
              <a:ext cx="189514" cy="30007"/>
            </a:xfrm>
            <a:custGeom>
              <a:avLst/>
              <a:gdLst/>
              <a:ahLst/>
              <a:cxnLst/>
              <a:rect l="0" t="0" r="0" b="0"/>
              <a:pathLst>
                <a:path w="189514" h="30007">
                  <a:moveTo>
                    <a:pt x="189513" y="30006"/>
                  </a:moveTo>
                  <a:lnTo>
                    <a:pt x="183511" y="24205"/>
                  </a:lnTo>
                  <a:lnTo>
                    <a:pt x="176666" y="19281"/>
                  </a:lnTo>
                  <a:lnTo>
                    <a:pt x="168274" y="14784"/>
                  </a:lnTo>
                  <a:lnTo>
                    <a:pt x="158475" y="10735"/>
                  </a:lnTo>
                  <a:lnTo>
                    <a:pt x="147512" y="7370"/>
                  </a:lnTo>
                  <a:lnTo>
                    <a:pt x="135650" y="4762"/>
                  </a:lnTo>
                  <a:lnTo>
                    <a:pt x="123126" y="2835"/>
                  </a:lnTo>
                  <a:lnTo>
                    <a:pt x="110130" y="1456"/>
                  </a:lnTo>
                  <a:lnTo>
                    <a:pt x="96802" y="495"/>
                  </a:lnTo>
                  <a:lnTo>
                    <a:pt x="83244" y="0"/>
                  </a:lnTo>
                  <a:lnTo>
                    <a:pt x="69530" y="192"/>
                  </a:lnTo>
                  <a:lnTo>
                    <a:pt x="55728" y="1131"/>
                  </a:lnTo>
                  <a:lnTo>
                    <a:pt x="42479" y="2582"/>
                  </a:lnTo>
                  <a:lnTo>
                    <a:pt x="29695" y="4245"/>
                  </a:lnTo>
                  <a:lnTo>
                    <a:pt x="16250" y="6265"/>
                  </a:lnTo>
                  <a:lnTo>
                    <a:pt x="0" y="894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8518213" y="536755"/>
              <a:ext cx="10530" cy="115815"/>
            </a:xfrm>
            <a:custGeom>
              <a:avLst/>
              <a:gdLst/>
              <a:ahLst/>
              <a:cxnLst/>
              <a:rect l="0" t="0" r="0" b="0"/>
              <a:pathLst>
                <a:path w="10530" h="115815">
                  <a:moveTo>
                    <a:pt x="0" y="0"/>
                  </a:moveTo>
                  <a:lnTo>
                    <a:pt x="67" y="14536"/>
                  </a:lnTo>
                  <a:lnTo>
                    <a:pt x="708" y="27166"/>
                  </a:lnTo>
                  <a:lnTo>
                    <a:pt x="2000" y="39071"/>
                  </a:lnTo>
                  <a:lnTo>
                    <a:pt x="3695" y="50678"/>
                  </a:lnTo>
                  <a:lnTo>
                    <a:pt x="5546" y="63826"/>
                  </a:lnTo>
                  <a:lnTo>
                    <a:pt x="7713" y="83030"/>
                  </a:lnTo>
                  <a:lnTo>
                    <a:pt x="10529" y="1158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8528741" y="441999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0" y="10528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8581384" y="461855"/>
              <a:ext cx="368498" cy="223688"/>
            </a:xfrm>
            <a:custGeom>
              <a:avLst/>
              <a:gdLst/>
              <a:ahLst/>
              <a:cxnLst/>
              <a:rect l="0" t="0" r="0" b="0"/>
              <a:pathLst>
                <a:path w="368498" h="223688">
                  <a:moveTo>
                    <a:pt x="0" y="32786"/>
                  </a:moveTo>
                  <a:lnTo>
                    <a:pt x="5800" y="44522"/>
                  </a:lnTo>
                  <a:lnTo>
                    <a:pt x="10724" y="55651"/>
                  </a:lnTo>
                  <a:lnTo>
                    <a:pt x="15232" y="67244"/>
                  </a:lnTo>
                  <a:lnTo>
                    <a:pt x="19626" y="79233"/>
                  </a:lnTo>
                  <a:lnTo>
                    <a:pt x="24288" y="91244"/>
                  </a:lnTo>
                  <a:lnTo>
                    <a:pt x="29393" y="103052"/>
                  </a:lnTo>
                  <a:lnTo>
                    <a:pt x="34626" y="114751"/>
                  </a:lnTo>
                  <a:lnTo>
                    <a:pt x="39301" y="126668"/>
                  </a:lnTo>
                  <a:lnTo>
                    <a:pt x="43046" y="138907"/>
                  </a:lnTo>
                  <a:lnTo>
                    <a:pt x="44937" y="148906"/>
                  </a:lnTo>
                  <a:lnTo>
                    <a:pt x="44402" y="152838"/>
                  </a:lnTo>
                  <a:lnTo>
                    <a:pt x="42575" y="150861"/>
                  </a:lnTo>
                  <a:lnTo>
                    <a:pt x="40109" y="144640"/>
                  </a:lnTo>
                  <a:lnTo>
                    <a:pt x="37275" y="135637"/>
                  </a:lnTo>
                  <a:lnTo>
                    <a:pt x="34211" y="124861"/>
                  </a:lnTo>
                  <a:lnTo>
                    <a:pt x="30997" y="113114"/>
                  </a:lnTo>
                  <a:lnTo>
                    <a:pt x="27684" y="101110"/>
                  </a:lnTo>
                  <a:lnTo>
                    <a:pt x="24310" y="89231"/>
                  </a:lnTo>
                  <a:lnTo>
                    <a:pt x="21060" y="77446"/>
                  </a:lnTo>
                  <a:lnTo>
                    <a:pt x="18256" y="65453"/>
                  </a:lnTo>
                  <a:lnTo>
                    <a:pt x="16049" y="53090"/>
                  </a:lnTo>
                  <a:lnTo>
                    <a:pt x="14736" y="40665"/>
                  </a:lnTo>
                  <a:lnTo>
                    <a:pt x="14836" y="28848"/>
                  </a:lnTo>
                  <a:lnTo>
                    <a:pt x="16502" y="17990"/>
                  </a:lnTo>
                  <a:lnTo>
                    <a:pt x="19594" y="8760"/>
                  </a:lnTo>
                  <a:lnTo>
                    <a:pt x="24679" y="2555"/>
                  </a:lnTo>
                  <a:lnTo>
                    <a:pt x="31714" y="0"/>
                  </a:lnTo>
                  <a:lnTo>
                    <a:pt x="39016" y="453"/>
                  </a:lnTo>
                  <a:lnTo>
                    <a:pt x="46135" y="3062"/>
                  </a:lnTo>
                  <a:lnTo>
                    <a:pt x="53117" y="7472"/>
                  </a:lnTo>
                  <a:lnTo>
                    <a:pt x="60048" y="13815"/>
                  </a:lnTo>
                  <a:lnTo>
                    <a:pt x="66969" y="22022"/>
                  </a:lnTo>
                  <a:lnTo>
                    <a:pt x="73735" y="31642"/>
                  </a:lnTo>
                  <a:lnTo>
                    <a:pt x="80044" y="42022"/>
                  </a:lnTo>
                  <a:lnTo>
                    <a:pt x="85769" y="52705"/>
                  </a:lnTo>
                  <a:lnTo>
                    <a:pt x="91102" y="63303"/>
                  </a:lnTo>
                  <a:lnTo>
                    <a:pt x="96450" y="73413"/>
                  </a:lnTo>
                  <a:lnTo>
                    <a:pt x="102037" y="82803"/>
                  </a:lnTo>
                  <a:lnTo>
                    <a:pt x="107461" y="88941"/>
                  </a:lnTo>
                  <a:lnTo>
                    <a:pt x="111618" y="88809"/>
                  </a:lnTo>
                  <a:lnTo>
                    <a:pt x="114017" y="83495"/>
                  </a:lnTo>
                  <a:lnTo>
                    <a:pt x="115197" y="74448"/>
                  </a:lnTo>
                  <a:lnTo>
                    <a:pt x="116052" y="63250"/>
                  </a:lnTo>
                  <a:lnTo>
                    <a:pt x="117540" y="51622"/>
                  </a:lnTo>
                  <a:lnTo>
                    <a:pt x="120096" y="40546"/>
                  </a:lnTo>
                  <a:lnTo>
                    <a:pt x="123768" y="30992"/>
                  </a:lnTo>
                  <a:lnTo>
                    <a:pt x="129241" y="24471"/>
                  </a:lnTo>
                  <a:lnTo>
                    <a:pt x="136544" y="21811"/>
                  </a:lnTo>
                  <a:lnTo>
                    <a:pt x="144018" y="22712"/>
                  </a:lnTo>
                  <a:lnTo>
                    <a:pt x="151238" y="26438"/>
                  </a:lnTo>
                  <a:lnTo>
                    <a:pt x="158114" y="32415"/>
                  </a:lnTo>
                  <a:lnTo>
                    <a:pt x="164436" y="40352"/>
                  </a:lnTo>
                  <a:lnTo>
                    <a:pt x="170133" y="49930"/>
                  </a:lnTo>
                  <a:lnTo>
                    <a:pt x="175262" y="60793"/>
                  </a:lnTo>
                  <a:lnTo>
                    <a:pt x="179934" y="72613"/>
                  </a:lnTo>
                  <a:lnTo>
                    <a:pt x="184257" y="85123"/>
                  </a:lnTo>
                  <a:lnTo>
                    <a:pt x="188329" y="98117"/>
                  </a:lnTo>
                  <a:lnTo>
                    <a:pt x="192224" y="111447"/>
                  </a:lnTo>
                  <a:lnTo>
                    <a:pt x="195995" y="125002"/>
                  </a:lnTo>
                  <a:lnTo>
                    <a:pt x="199682" y="138546"/>
                  </a:lnTo>
                  <a:lnTo>
                    <a:pt x="203310" y="151720"/>
                  </a:lnTo>
                  <a:lnTo>
                    <a:pt x="206904" y="164292"/>
                  </a:lnTo>
                  <a:lnTo>
                    <a:pt x="210656" y="173887"/>
                  </a:lnTo>
                  <a:lnTo>
                    <a:pt x="214069" y="177451"/>
                  </a:lnTo>
                  <a:lnTo>
                    <a:pt x="215991" y="175850"/>
                  </a:lnTo>
                  <a:lnTo>
                    <a:pt x="216373" y="170831"/>
                  </a:lnTo>
                  <a:lnTo>
                    <a:pt x="215890" y="163709"/>
                  </a:lnTo>
                  <a:lnTo>
                    <a:pt x="215503" y="155308"/>
                  </a:lnTo>
                  <a:lnTo>
                    <a:pt x="215739" y="146134"/>
                  </a:lnTo>
                  <a:lnTo>
                    <a:pt x="217055" y="136812"/>
                  </a:lnTo>
                  <a:lnTo>
                    <a:pt x="219991" y="128136"/>
                  </a:lnTo>
                  <a:lnTo>
                    <a:pt x="224677" y="120479"/>
                  </a:lnTo>
                  <a:lnTo>
                    <a:pt x="231078" y="114012"/>
                  </a:lnTo>
                  <a:lnTo>
                    <a:pt x="239186" y="108880"/>
                  </a:lnTo>
                  <a:lnTo>
                    <a:pt x="248817" y="105015"/>
                  </a:lnTo>
                  <a:lnTo>
                    <a:pt x="259517" y="102044"/>
                  </a:lnTo>
                  <a:lnTo>
                    <a:pt x="270682" y="99418"/>
                  </a:lnTo>
                  <a:lnTo>
                    <a:pt x="281926" y="96790"/>
                  </a:lnTo>
                  <a:lnTo>
                    <a:pt x="293085" y="94021"/>
                  </a:lnTo>
                  <a:lnTo>
                    <a:pt x="304109" y="91081"/>
                  </a:lnTo>
                  <a:lnTo>
                    <a:pt x="314997" y="87981"/>
                  </a:lnTo>
                  <a:lnTo>
                    <a:pt x="325445" y="84424"/>
                  </a:lnTo>
                  <a:lnTo>
                    <a:pt x="334862" y="79825"/>
                  </a:lnTo>
                  <a:lnTo>
                    <a:pt x="342999" y="73952"/>
                  </a:lnTo>
                  <a:lnTo>
                    <a:pt x="349445" y="66890"/>
                  </a:lnTo>
                  <a:lnTo>
                    <a:pt x="353496" y="58853"/>
                  </a:lnTo>
                  <a:lnTo>
                    <a:pt x="354988" y="50086"/>
                  </a:lnTo>
                  <a:lnTo>
                    <a:pt x="354058" y="41115"/>
                  </a:lnTo>
                  <a:lnTo>
                    <a:pt x="350858" y="32714"/>
                  </a:lnTo>
                  <a:lnTo>
                    <a:pt x="345709" y="25265"/>
                  </a:lnTo>
                  <a:lnTo>
                    <a:pt x="339018" y="19115"/>
                  </a:lnTo>
                  <a:lnTo>
                    <a:pt x="331175" y="14733"/>
                  </a:lnTo>
                  <a:lnTo>
                    <a:pt x="322502" y="12205"/>
                  </a:lnTo>
                  <a:lnTo>
                    <a:pt x="313412" y="11625"/>
                  </a:lnTo>
                  <a:lnTo>
                    <a:pt x="304391" y="13273"/>
                  </a:lnTo>
                  <a:lnTo>
                    <a:pt x="295699" y="17087"/>
                  </a:lnTo>
                  <a:lnTo>
                    <a:pt x="287560" y="22900"/>
                  </a:lnTo>
                  <a:lnTo>
                    <a:pt x="280240" y="30614"/>
                  </a:lnTo>
                  <a:lnTo>
                    <a:pt x="273796" y="39984"/>
                  </a:lnTo>
                  <a:lnTo>
                    <a:pt x="268128" y="50681"/>
                  </a:lnTo>
                  <a:lnTo>
                    <a:pt x="263079" y="62376"/>
                  </a:lnTo>
                  <a:lnTo>
                    <a:pt x="258502" y="74795"/>
                  </a:lnTo>
                  <a:lnTo>
                    <a:pt x="254595" y="87726"/>
                  </a:lnTo>
                  <a:lnTo>
                    <a:pt x="251876" y="101012"/>
                  </a:lnTo>
                  <a:lnTo>
                    <a:pt x="250528" y="114537"/>
                  </a:lnTo>
                  <a:lnTo>
                    <a:pt x="250437" y="128060"/>
                  </a:lnTo>
                  <a:lnTo>
                    <a:pt x="251363" y="141220"/>
                  </a:lnTo>
                  <a:lnTo>
                    <a:pt x="253066" y="153846"/>
                  </a:lnTo>
                  <a:lnTo>
                    <a:pt x="255496" y="165783"/>
                  </a:lnTo>
                  <a:lnTo>
                    <a:pt x="258798" y="176807"/>
                  </a:lnTo>
                  <a:lnTo>
                    <a:pt x="262983" y="186885"/>
                  </a:lnTo>
                  <a:lnTo>
                    <a:pt x="268098" y="195976"/>
                  </a:lnTo>
                  <a:lnTo>
                    <a:pt x="274287" y="203943"/>
                  </a:lnTo>
                  <a:lnTo>
                    <a:pt x="281532" y="210815"/>
                  </a:lnTo>
                  <a:lnTo>
                    <a:pt x="289838" y="216432"/>
                  </a:lnTo>
                  <a:lnTo>
                    <a:pt x="299318" y="220382"/>
                  </a:lnTo>
                  <a:lnTo>
                    <a:pt x="309903" y="222598"/>
                  </a:lnTo>
                  <a:lnTo>
                    <a:pt x="320998" y="223458"/>
                  </a:lnTo>
                  <a:lnTo>
                    <a:pt x="332757" y="223687"/>
                  </a:lnTo>
                  <a:lnTo>
                    <a:pt x="347330" y="223307"/>
                  </a:lnTo>
                  <a:lnTo>
                    <a:pt x="368497" y="2223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9013052" y="673626"/>
              <a:ext cx="10530" cy="21058"/>
            </a:xfrm>
            <a:custGeom>
              <a:avLst/>
              <a:gdLst/>
              <a:ahLst/>
              <a:cxnLst/>
              <a:rect l="0" t="0" r="0" b="0"/>
              <a:pathLst>
                <a:path w="10530" h="21058">
                  <a:moveTo>
                    <a:pt x="0" y="0"/>
                  </a:moveTo>
                  <a:lnTo>
                    <a:pt x="10529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8528741" y="431471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4" name="Freeform 53"/>
          <p:cNvSpPr/>
          <p:nvPr/>
        </p:nvSpPr>
        <p:spPr>
          <a:xfrm>
            <a:off x="5983781" y="137945"/>
            <a:ext cx="1023541" cy="524910"/>
          </a:xfrm>
          <a:custGeom>
            <a:avLst/>
            <a:gdLst/>
            <a:ahLst/>
            <a:cxnLst/>
            <a:rect l="0" t="0" r="0" b="0"/>
            <a:pathLst>
              <a:path w="1023541" h="524910">
                <a:moveTo>
                  <a:pt x="701814" y="30510"/>
                </a:moveTo>
                <a:lnTo>
                  <a:pt x="690146" y="30443"/>
                </a:lnTo>
                <a:lnTo>
                  <a:pt x="679658" y="29803"/>
                </a:lnTo>
                <a:lnTo>
                  <a:pt x="669356" y="28507"/>
                </a:lnTo>
                <a:lnTo>
                  <a:pt x="659054" y="26647"/>
                </a:lnTo>
                <a:lnTo>
                  <a:pt x="648711" y="24331"/>
                </a:lnTo>
                <a:lnTo>
                  <a:pt x="638316" y="21669"/>
                </a:lnTo>
                <a:lnTo>
                  <a:pt x="627715" y="18918"/>
                </a:lnTo>
                <a:lnTo>
                  <a:pt x="616609" y="16459"/>
                </a:lnTo>
                <a:lnTo>
                  <a:pt x="604871" y="14477"/>
                </a:lnTo>
                <a:lnTo>
                  <a:pt x="592378" y="12978"/>
                </a:lnTo>
                <a:lnTo>
                  <a:pt x="578928" y="11891"/>
                </a:lnTo>
                <a:lnTo>
                  <a:pt x="564514" y="11117"/>
                </a:lnTo>
                <a:lnTo>
                  <a:pt x="549597" y="10409"/>
                </a:lnTo>
                <a:lnTo>
                  <a:pt x="534972" y="9393"/>
                </a:lnTo>
                <a:lnTo>
                  <a:pt x="521059" y="7895"/>
                </a:lnTo>
                <a:lnTo>
                  <a:pt x="507771" y="6073"/>
                </a:lnTo>
                <a:lnTo>
                  <a:pt x="494701" y="4310"/>
                </a:lnTo>
                <a:lnTo>
                  <a:pt x="481574" y="2831"/>
                </a:lnTo>
                <a:lnTo>
                  <a:pt x="468281" y="1686"/>
                </a:lnTo>
                <a:lnTo>
                  <a:pt x="454810" y="844"/>
                </a:lnTo>
                <a:lnTo>
                  <a:pt x="441189" y="247"/>
                </a:lnTo>
                <a:lnTo>
                  <a:pt x="427616" y="0"/>
                </a:lnTo>
                <a:lnTo>
                  <a:pt x="414430" y="358"/>
                </a:lnTo>
                <a:lnTo>
                  <a:pt x="401775" y="1409"/>
                </a:lnTo>
                <a:lnTo>
                  <a:pt x="389313" y="2927"/>
                </a:lnTo>
                <a:lnTo>
                  <a:pt x="376340" y="4485"/>
                </a:lnTo>
                <a:lnTo>
                  <a:pt x="362503" y="5831"/>
                </a:lnTo>
                <a:lnTo>
                  <a:pt x="348108" y="7056"/>
                </a:lnTo>
                <a:lnTo>
                  <a:pt x="333897" y="8485"/>
                </a:lnTo>
                <a:lnTo>
                  <a:pt x="320301" y="10298"/>
                </a:lnTo>
                <a:lnTo>
                  <a:pt x="307409" y="12516"/>
                </a:lnTo>
                <a:lnTo>
                  <a:pt x="295145" y="15084"/>
                </a:lnTo>
                <a:lnTo>
                  <a:pt x="283381" y="17925"/>
                </a:lnTo>
                <a:lnTo>
                  <a:pt x="271988" y="20970"/>
                </a:lnTo>
                <a:lnTo>
                  <a:pt x="260864" y="24160"/>
                </a:lnTo>
                <a:lnTo>
                  <a:pt x="249929" y="27456"/>
                </a:lnTo>
                <a:lnTo>
                  <a:pt x="239125" y="30990"/>
                </a:lnTo>
                <a:lnTo>
                  <a:pt x="228411" y="35048"/>
                </a:lnTo>
                <a:lnTo>
                  <a:pt x="217757" y="39744"/>
                </a:lnTo>
                <a:lnTo>
                  <a:pt x="207145" y="45034"/>
                </a:lnTo>
                <a:lnTo>
                  <a:pt x="196561" y="50810"/>
                </a:lnTo>
                <a:lnTo>
                  <a:pt x="185999" y="56955"/>
                </a:lnTo>
                <a:lnTo>
                  <a:pt x="175618" y="63370"/>
                </a:lnTo>
                <a:lnTo>
                  <a:pt x="165721" y="69975"/>
                </a:lnTo>
                <a:lnTo>
                  <a:pt x="156430" y="76708"/>
                </a:lnTo>
                <a:lnTo>
                  <a:pt x="147547" y="83364"/>
                </a:lnTo>
                <a:lnTo>
                  <a:pt x="138661" y="89606"/>
                </a:lnTo>
                <a:lnTo>
                  <a:pt x="129536" y="95291"/>
                </a:lnTo>
                <a:lnTo>
                  <a:pt x="120271" y="100599"/>
                </a:lnTo>
                <a:lnTo>
                  <a:pt x="111198" y="105931"/>
                </a:lnTo>
                <a:lnTo>
                  <a:pt x="102500" y="111522"/>
                </a:lnTo>
                <a:lnTo>
                  <a:pt x="94201" y="117431"/>
                </a:lnTo>
                <a:lnTo>
                  <a:pt x="86248" y="123630"/>
                </a:lnTo>
                <a:lnTo>
                  <a:pt x="78566" y="130063"/>
                </a:lnTo>
                <a:lnTo>
                  <a:pt x="71086" y="136672"/>
                </a:lnTo>
                <a:lnTo>
                  <a:pt x="63749" y="143408"/>
                </a:lnTo>
                <a:lnTo>
                  <a:pt x="56518" y="150239"/>
                </a:lnTo>
                <a:lnTo>
                  <a:pt x="49525" y="157299"/>
                </a:lnTo>
                <a:lnTo>
                  <a:pt x="43056" y="164878"/>
                </a:lnTo>
                <a:lnTo>
                  <a:pt x="37224" y="173090"/>
                </a:lnTo>
                <a:lnTo>
                  <a:pt x="31985" y="181895"/>
                </a:lnTo>
                <a:lnTo>
                  <a:pt x="27233" y="191184"/>
                </a:lnTo>
                <a:lnTo>
                  <a:pt x="22850" y="200841"/>
                </a:lnTo>
                <a:lnTo>
                  <a:pt x="18736" y="210766"/>
                </a:lnTo>
                <a:lnTo>
                  <a:pt x="14812" y="220881"/>
                </a:lnTo>
                <a:lnTo>
                  <a:pt x="11026" y="231134"/>
                </a:lnTo>
                <a:lnTo>
                  <a:pt x="7499" y="241645"/>
                </a:lnTo>
                <a:lnTo>
                  <a:pt x="4510" y="252694"/>
                </a:lnTo>
                <a:lnTo>
                  <a:pt x="2172" y="264385"/>
                </a:lnTo>
                <a:lnTo>
                  <a:pt x="604" y="276509"/>
                </a:lnTo>
                <a:lnTo>
                  <a:pt x="0" y="288647"/>
                </a:lnTo>
                <a:lnTo>
                  <a:pt x="375" y="300553"/>
                </a:lnTo>
                <a:lnTo>
                  <a:pt x="1592" y="312157"/>
                </a:lnTo>
                <a:lnTo>
                  <a:pt x="3471" y="323482"/>
                </a:lnTo>
                <a:lnTo>
                  <a:pt x="5849" y="334581"/>
                </a:lnTo>
                <a:lnTo>
                  <a:pt x="8749" y="345509"/>
                </a:lnTo>
                <a:lnTo>
                  <a:pt x="12373" y="356314"/>
                </a:lnTo>
                <a:lnTo>
                  <a:pt x="16778" y="367026"/>
                </a:lnTo>
                <a:lnTo>
                  <a:pt x="22041" y="377510"/>
                </a:lnTo>
                <a:lnTo>
                  <a:pt x="28331" y="387477"/>
                </a:lnTo>
                <a:lnTo>
                  <a:pt x="35639" y="396806"/>
                </a:lnTo>
                <a:lnTo>
                  <a:pt x="43819" y="405375"/>
                </a:lnTo>
                <a:lnTo>
                  <a:pt x="52680" y="412985"/>
                </a:lnTo>
                <a:lnTo>
                  <a:pt x="62042" y="419627"/>
                </a:lnTo>
                <a:lnTo>
                  <a:pt x="71599" y="425596"/>
                </a:lnTo>
                <a:lnTo>
                  <a:pt x="80934" y="431380"/>
                </a:lnTo>
                <a:lnTo>
                  <a:pt x="89848" y="437272"/>
                </a:lnTo>
                <a:lnTo>
                  <a:pt x="98648" y="443215"/>
                </a:lnTo>
                <a:lnTo>
                  <a:pt x="108008" y="448906"/>
                </a:lnTo>
                <a:lnTo>
                  <a:pt x="118275" y="454179"/>
                </a:lnTo>
                <a:lnTo>
                  <a:pt x="129461" y="459025"/>
                </a:lnTo>
                <a:lnTo>
                  <a:pt x="141428" y="463506"/>
                </a:lnTo>
                <a:lnTo>
                  <a:pt x="154005" y="467704"/>
                </a:lnTo>
                <a:lnTo>
                  <a:pt x="167197" y="471692"/>
                </a:lnTo>
                <a:lnTo>
                  <a:pt x="181184" y="475531"/>
                </a:lnTo>
                <a:lnTo>
                  <a:pt x="195994" y="479264"/>
                </a:lnTo>
                <a:lnTo>
                  <a:pt x="211362" y="482926"/>
                </a:lnTo>
                <a:lnTo>
                  <a:pt x="226831" y="486537"/>
                </a:lnTo>
                <a:lnTo>
                  <a:pt x="242125" y="490111"/>
                </a:lnTo>
                <a:lnTo>
                  <a:pt x="257158" y="493494"/>
                </a:lnTo>
                <a:lnTo>
                  <a:pt x="271939" y="496386"/>
                </a:lnTo>
                <a:lnTo>
                  <a:pt x="286506" y="498667"/>
                </a:lnTo>
                <a:lnTo>
                  <a:pt x="300747" y="500538"/>
                </a:lnTo>
                <a:lnTo>
                  <a:pt x="314396" y="502409"/>
                </a:lnTo>
                <a:lnTo>
                  <a:pt x="327368" y="504517"/>
                </a:lnTo>
                <a:lnTo>
                  <a:pt x="340047" y="506765"/>
                </a:lnTo>
                <a:lnTo>
                  <a:pt x="353167" y="508821"/>
                </a:lnTo>
                <a:lnTo>
                  <a:pt x="367102" y="510505"/>
                </a:lnTo>
                <a:lnTo>
                  <a:pt x="381564" y="511959"/>
                </a:lnTo>
                <a:lnTo>
                  <a:pt x="395819" y="513541"/>
                </a:lnTo>
                <a:lnTo>
                  <a:pt x="409449" y="515453"/>
                </a:lnTo>
                <a:lnTo>
                  <a:pt x="422533" y="517567"/>
                </a:lnTo>
                <a:lnTo>
                  <a:pt x="435459" y="519533"/>
                </a:lnTo>
                <a:lnTo>
                  <a:pt x="448486" y="521152"/>
                </a:lnTo>
                <a:lnTo>
                  <a:pt x="461710" y="522392"/>
                </a:lnTo>
                <a:lnTo>
                  <a:pt x="475134" y="523299"/>
                </a:lnTo>
                <a:lnTo>
                  <a:pt x="488732" y="523943"/>
                </a:lnTo>
                <a:lnTo>
                  <a:pt x="502629" y="524393"/>
                </a:lnTo>
                <a:lnTo>
                  <a:pt x="517098" y="524703"/>
                </a:lnTo>
                <a:lnTo>
                  <a:pt x="532230" y="524909"/>
                </a:lnTo>
                <a:lnTo>
                  <a:pt x="547647" y="524879"/>
                </a:lnTo>
                <a:lnTo>
                  <a:pt x="562616" y="524328"/>
                </a:lnTo>
                <a:lnTo>
                  <a:pt x="576761" y="523144"/>
                </a:lnTo>
                <a:lnTo>
                  <a:pt x="590208" y="521535"/>
                </a:lnTo>
                <a:lnTo>
                  <a:pt x="603385" y="519916"/>
                </a:lnTo>
                <a:lnTo>
                  <a:pt x="616588" y="518533"/>
                </a:lnTo>
                <a:lnTo>
                  <a:pt x="630102" y="517453"/>
                </a:lnTo>
                <a:lnTo>
                  <a:pt x="644253" y="516654"/>
                </a:lnTo>
                <a:lnTo>
                  <a:pt x="659145" y="516077"/>
                </a:lnTo>
                <a:lnTo>
                  <a:pt x="674385" y="515503"/>
                </a:lnTo>
                <a:lnTo>
                  <a:pt x="689230" y="514578"/>
                </a:lnTo>
                <a:lnTo>
                  <a:pt x="703288" y="513135"/>
                </a:lnTo>
                <a:lnTo>
                  <a:pt x="716674" y="511181"/>
                </a:lnTo>
                <a:lnTo>
                  <a:pt x="729811" y="508797"/>
                </a:lnTo>
                <a:lnTo>
                  <a:pt x="742983" y="506087"/>
                </a:lnTo>
                <a:lnTo>
                  <a:pt x="756306" y="503303"/>
                </a:lnTo>
                <a:lnTo>
                  <a:pt x="769796" y="500820"/>
                </a:lnTo>
                <a:lnTo>
                  <a:pt x="783429" y="498817"/>
                </a:lnTo>
                <a:lnTo>
                  <a:pt x="797012" y="497135"/>
                </a:lnTo>
                <a:lnTo>
                  <a:pt x="810203" y="495391"/>
                </a:lnTo>
                <a:lnTo>
                  <a:pt x="822852" y="493364"/>
                </a:lnTo>
                <a:lnTo>
                  <a:pt x="834972" y="491000"/>
                </a:lnTo>
                <a:lnTo>
                  <a:pt x="846650" y="488334"/>
                </a:lnTo>
                <a:lnTo>
                  <a:pt x="857990" y="485426"/>
                </a:lnTo>
                <a:lnTo>
                  <a:pt x="869082" y="482337"/>
                </a:lnTo>
                <a:lnTo>
                  <a:pt x="879995" y="479118"/>
                </a:lnTo>
                <a:lnTo>
                  <a:pt x="890782" y="475802"/>
                </a:lnTo>
                <a:lnTo>
                  <a:pt x="901315" y="472254"/>
                </a:lnTo>
                <a:lnTo>
                  <a:pt x="911315" y="468187"/>
                </a:lnTo>
                <a:lnTo>
                  <a:pt x="920675" y="463486"/>
                </a:lnTo>
                <a:lnTo>
                  <a:pt x="929606" y="458192"/>
                </a:lnTo>
                <a:lnTo>
                  <a:pt x="938522" y="452413"/>
                </a:lnTo>
                <a:lnTo>
                  <a:pt x="947668" y="446261"/>
                </a:lnTo>
                <a:lnTo>
                  <a:pt x="956946" y="439673"/>
                </a:lnTo>
                <a:lnTo>
                  <a:pt x="966029" y="432419"/>
                </a:lnTo>
                <a:lnTo>
                  <a:pt x="974729" y="424428"/>
                </a:lnTo>
                <a:lnTo>
                  <a:pt x="982858" y="415773"/>
                </a:lnTo>
                <a:lnTo>
                  <a:pt x="990166" y="406585"/>
                </a:lnTo>
                <a:lnTo>
                  <a:pt x="996597" y="396996"/>
                </a:lnTo>
                <a:lnTo>
                  <a:pt x="1002253" y="387116"/>
                </a:lnTo>
                <a:lnTo>
                  <a:pt x="1007293" y="377032"/>
                </a:lnTo>
                <a:lnTo>
                  <a:pt x="1011869" y="366800"/>
                </a:lnTo>
                <a:lnTo>
                  <a:pt x="1015945" y="356302"/>
                </a:lnTo>
                <a:lnTo>
                  <a:pt x="1019310" y="345262"/>
                </a:lnTo>
                <a:lnTo>
                  <a:pt x="1021899" y="333577"/>
                </a:lnTo>
                <a:lnTo>
                  <a:pt x="1023468" y="321457"/>
                </a:lnTo>
                <a:lnTo>
                  <a:pt x="1023540" y="309322"/>
                </a:lnTo>
                <a:lnTo>
                  <a:pt x="1021996" y="297418"/>
                </a:lnTo>
                <a:lnTo>
                  <a:pt x="1019179" y="285815"/>
                </a:lnTo>
                <a:lnTo>
                  <a:pt x="1015686" y="274491"/>
                </a:lnTo>
                <a:lnTo>
                  <a:pt x="1011930" y="263397"/>
                </a:lnTo>
                <a:lnTo>
                  <a:pt x="1007954" y="252642"/>
                </a:lnTo>
                <a:lnTo>
                  <a:pt x="1003532" y="242486"/>
                </a:lnTo>
                <a:lnTo>
                  <a:pt x="998560" y="233022"/>
                </a:lnTo>
                <a:lnTo>
                  <a:pt x="993068" y="224191"/>
                </a:lnTo>
                <a:lnTo>
                  <a:pt x="987150" y="215872"/>
                </a:lnTo>
                <a:lnTo>
                  <a:pt x="980902" y="207942"/>
                </a:lnTo>
                <a:lnTo>
                  <a:pt x="974247" y="200292"/>
                </a:lnTo>
                <a:lnTo>
                  <a:pt x="966946" y="192842"/>
                </a:lnTo>
                <a:lnTo>
                  <a:pt x="958924" y="185530"/>
                </a:lnTo>
                <a:lnTo>
                  <a:pt x="950249" y="178313"/>
                </a:lnTo>
                <a:lnTo>
                  <a:pt x="941047" y="171161"/>
                </a:lnTo>
                <a:lnTo>
                  <a:pt x="931449" y="164057"/>
                </a:lnTo>
                <a:lnTo>
                  <a:pt x="921563" y="157151"/>
                </a:lnTo>
                <a:lnTo>
                  <a:pt x="911474" y="150740"/>
                </a:lnTo>
                <a:lnTo>
                  <a:pt x="901243" y="144947"/>
                </a:lnTo>
                <a:lnTo>
                  <a:pt x="890917" y="139736"/>
                </a:lnTo>
                <a:lnTo>
                  <a:pt x="880524" y="135001"/>
                </a:lnTo>
                <a:lnTo>
                  <a:pt x="870082" y="130630"/>
                </a:lnTo>
                <a:lnTo>
                  <a:pt x="859442" y="126524"/>
                </a:lnTo>
                <a:lnTo>
                  <a:pt x="848306" y="122606"/>
                </a:lnTo>
                <a:lnTo>
                  <a:pt x="836556" y="118819"/>
                </a:lnTo>
                <a:lnTo>
                  <a:pt x="824393" y="115122"/>
                </a:lnTo>
                <a:lnTo>
                  <a:pt x="812228" y="111486"/>
                </a:lnTo>
                <a:lnTo>
                  <a:pt x="800301" y="107887"/>
                </a:lnTo>
                <a:lnTo>
                  <a:pt x="788512" y="104147"/>
                </a:lnTo>
                <a:lnTo>
                  <a:pt x="776531" y="99951"/>
                </a:lnTo>
                <a:lnTo>
                  <a:pt x="764173" y="95172"/>
                </a:lnTo>
                <a:lnTo>
                  <a:pt x="751416" y="90166"/>
                </a:lnTo>
                <a:lnTo>
                  <a:pt x="738313" y="85645"/>
                </a:lnTo>
                <a:lnTo>
                  <a:pt x="724938" y="81979"/>
                </a:lnTo>
                <a:lnTo>
                  <a:pt x="711362" y="79197"/>
                </a:lnTo>
                <a:lnTo>
                  <a:pt x="697642" y="77172"/>
                </a:lnTo>
                <a:lnTo>
                  <a:pt x="683815" y="75729"/>
                </a:lnTo>
                <a:lnTo>
                  <a:pt x="669751" y="74386"/>
                </a:lnTo>
                <a:lnTo>
                  <a:pt x="655164" y="72404"/>
                </a:lnTo>
                <a:lnTo>
                  <a:pt x="639939" y="69435"/>
                </a:lnTo>
                <a:lnTo>
                  <a:pt x="624121" y="65640"/>
                </a:lnTo>
                <a:lnTo>
                  <a:pt x="607815" y="61482"/>
                </a:lnTo>
                <a:lnTo>
                  <a:pt x="591146" y="57284"/>
                </a:lnTo>
                <a:lnTo>
                  <a:pt x="574376" y="53350"/>
                </a:lnTo>
                <a:lnTo>
                  <a:pt x="557891" y="50021"/>
                </a:lnTo>
                <a:lnTo>
                  <a:pt x="541874" y="47415"/>
                </a:lnTo>
                <a:lnTo>
                  <a:pt x="526169" y="45310"/>
                </a:lnTo>
                <a:lnTo>
                  <a:pt x="510398" y="43276"/>
                </a:lnTo>
                <a:lnTo>
                  <a:pt x="494353" y="41054"/>
                </a:lnTo>
                <a:lnTo>
                  <a:pt x="478358" y="38718"/>
                </a:lnTo>
                <a:lnTo>
                  <a:pt x="461404" y="36357"/>
                </a:lnTo>
                <a:lnTo>
                  <a:pt x="439761" y="33758"/>
                </a:lnTo>
                <a:lnTo>
                  <a:pt x="407017" y="30510"/>
                </a:lnTo>
              </a:path>
            </a:pathLst>
          </a:custGeom>
          <a:ln w="38100" cap="flat" cmpd="sng" algn="ctr">
            <a:solidFill>
              <a:srgbClr val="FF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Freeform 54"/>
          <p:cNvSpPr/>
          <p:nvPr/>
        </p:nvSpPr>
        <p:spPr>
          <a:xfrm>
            <a:off x="7759503" y="684352"/>
            <a:ext cx="1252892" cy="105286"/>
          </a:xfrm>
          <a:custGeom>
            <a:avLst/>
            <a:gdLst/>
            <a:ahLst/>
            <a:cxnLst/>
            <a:rect l="0" t="0" r="0" b="0"/>
            <a:pathLst>
              <a:path w="1252892" h="105286">
                <a:moveTo>
                  <a:pt x="1252891" y="105285"/>
                </a:moveTo>
                <a:lnTo>
                  <a:pt x="1244090" y="102351"/>
                </a:lnTo>
                <a:lnTo>
                  <a:pt x="1235742" y="99569"/>
                </a:lnTo>
                <a:lnTo>
                  <a:pt x="1227039" y="96674"/>
                </a:lnTo>
                <a:lnTo>
                  <a:pt x="1217745" y="93806"/>
                </a:lnTo>
                <a:lnTo>
                  <a:pt x="1207601" y="91290"/>
                </a:lnTo>
                <a:lnTo>
                  <a:pt x="1196557" y="89274"/>
                </a:lnTo>
                <a:lnTo>
                  <a:pt x="1184717" y="87589"/>
                </a:lnTo>
                <a:lnTo>
                  <a:pt x="1172247" y="85846"/>
                </a:lnTo>
                <a:lnTo>
                  <a:pt x="1159305" y="83820"/>
                </a:lnTo>
                <a:lnTo>
                  <a:pt x="1146021" y="81458"/>
                </a:lnTo>
                <a:lnTo>
                  <a:pt x="1132499" y="78793"/>
                </a:lnTo>
                <a:lnTo>
                  <a:pt x="1118811" y="75891"/>
                </a:lnTo>
                <a:lnTo>
                  <a:pt x="1105010" y="72976"/>
                </a:lnTo>
                <a:lnTo>
                  <a:pt x="1091131" y="70406"/>
                </a:lnTo>
                <a:lnTo>
                  <a:pt x="1077200" y="68348"/>
                </a:lnTo>
                <a:lnTo>
                  <a:pt x="1063234" y="66799"/>
                </a:lnTo>
                <a:lnTo>
                  <a:pt x="1049244" y="65677"/>
                </a:lnTo>
                <a:lnTo>
                  <a:pt x="1035242" y="64880"/>
                </a:lnTo>
                <a:lnTo>
                  <a:pt x="1021399" y="64157"/>
                </a:lnTo>
                <a:lnTo>
                  <a:pt x="1008023" y="63131"/>
                </a:lnTo>
                <a:lnTo>
                  <a:pt x="995243" y="61621"/>
                </a:lnTo>
                <a:lnTo>
                  <a:pt x="982864" y="59622"/>
                </a:lnTo>
                <a:lnTo>
                  <a:pt x="970478" y="57208"/>
                </a:lnTo>
                <a:lnTo>
                  <a:pt x="957846" y="54478"/>
                </a:lnTo>
                <a:lnTo>
                  <a:pt x="944903" y="51679"/>
                </a:lnTo>
                <a:lnTo>
                  <a:pt x="931674" y="49188"/>
                </a:lnTo>
                <a:lnTo>
                  <a:pt x="918220" y="47179"/>
                </a:lnTo>
                <a:lnTo>
                  <a:pt x="904759" y="45492"/>
                </a:lnTo>
                <a:lnTo>
                  <a:pt x="891649" y="43746"/>
                </a:lnTo>
                <a:lnTo>
                  <a:pt x="879046" y="41721"/>
                </a:lnTo>
                <a:lnTo>
                  <a:pt x="866618" y="39529"/>
                </a:lnTo>
                <a:lnTo>
                  <a:pt x="853668" y="37511"/>
                </a:lnTo>
                <a:lnTo>
                  <a:pt x="839843" y="35851"/>
                </a:lnTo>
                <a:lnTo>
                  <a:pt x="825286" y="34415"/>
                </a:lnTo>
                <a:lnTo>
                  <a:pt x="810435" y="32843"/>
                </a:lnTo>
                <a:lnTo>
                  <a:pt x="795589" y="30939"/>
                </a:lnTo>
                <a:lnTo>
                  <a:pt x="780875" y="28830"/>
                </a:lnTo>
                <a:lnTo>
                  <a:pt x="766316" y="26867"/>
                </a:lnTo>
                <a:lnTo>
                  <a:pt x="751892" y="25250"/>
                </a:lnTo>
                <a:lnTo>
                  <a:pt x="737410" y="24012"/>
                </a:lnTo>
                <a:lnTo>
                  <a:pt x="722535" y="23106"/>
                </a:lnTo>
                <a:lnTo>
                  <a:pt x="707122" y="22457"/>
                </a:lnTo>
                <a:lnTo>
                  <a:pt x="691515" y="21835"/>
                </a:lnTo>
                <a:lnTo>
                  <a:pt x="676416" y="20878"/>
                </a:lnTo>
                <a:lnTo>
                  <a:pt x="662180" y="19414"/>
                </a:lnTo>
                <a:lnTo>
                  <a:pt x="648502" y="17445"/>
                </a:lnTo>
                <a:lnTo>
                  <a:pt x="634636" y="15052"/>
                </a:lnTo>
                <a:lnTo>
                  <a:pt x="620157" y="12340"/>
                </a:lnTo>
                <a:lnTo>
                  <a:pt x="604974" y="9724"/>
                </a:lnTo>
                <a:lnTo>
                  <a:pt x="589161" y="7887"/>
                </a:lnTo>
                <a:lnTo>
                  <a:pt x="572851" y="7131"/>
                </a:lnTo>
                <a:lnTo>
                  <a:pt x="556168" y="7100"/>
                </a:lnTo>
                <a:lnTo>
                  <a:pt x="539215" y="7004"/>
                </a:lnTo>
                <a:lnTo>
                  <a:pt x="522073" y="6383"/>
                </a:lnTo>
                <a:lnTo>
                  <a:pt x="504802" y="5284"/>
                </a:lnTo>
                <a:lnTo>
                  <a:pt x="487441" y="4074"/>
                </a:lnTo>
                <a:lnTo>
                  <a:pt x="470023" y="2998"/>
                </a:lnTo>
                <a:lnTo>
                  <a:pt x="452733" y="2139"/>
                </a:lnTo>
                <a:lnTo>
                  <a:pt x="435890" y="1496"/>
                </a:lnTo>
                <a:lnTo>
                  <a:pt x="419628" y="1032"/>
                </a:lnTo>
                <a:lnTo>
                  <a:pt x="403759" y="705"/>
                </a:lnTo>
                <a:lnTo>
                  <a:pt x="387876" y="478"/>
                </a:lnTo>
                <a:lnTo>
                  <a:pt x="371747" y="323"/>
                </a:lnTo>
                <a:lnTo>
                  <a:pt x="355473" y="217"/>
                </a:lnTo>
                <a:lnTo>
                  <a:pt x="339387" y="146"/>
                </a:lnTo>
                <a:lnTo>
                  <a:pt x="323670" y="98"/>
                </a:lnTo>
                <a:lnTo>
                  <a:pt x="308182" y="65"/>
                </a:lnTo>
                <a:lnTo>
                  <a:pt x="292563" y="44"/>
                </a:lnTo>
                <a:lnTo>
                  <a:pt x="276615" y="29"/>
                </a:lnTo>
                <a:lnTo>
                  <a:pt x="260464" y="19"/>
                </a:lnTo>
                <a:lnTo>
                  <a:pt x="244461" y="13"/>
                </a:lnTo>
                <a:lnTo>
                  <a:pt x="228804" y="9"/>
                </a:lnTo>
                <a:lnTo>
                  <a:pt x="213528" y="6"/>
                </a:lnTo>
                <a:lnTo>
                  <a:pt x="198583" y="4"/>
                </a:lnTo>
                <a:lnTo>
                  <a:pt x="183900" y="2"/>
                </a:lnTo>
                <a:lnTo>
                  <a:pt x="169413" y="2"/>
                </a:lnTo>
                <a:lnTo>
                  <a:pt x="155065" y="1"/>
                </a:lnTo>
                <a:lnTo>
                  <a:pt x="140807" y="1"/>
                </a:lnTo>
                <a:lnTo>
                  <a:pt x="126280" y="0"/>
                </a:lnTo>
                <a:lnTo>
                  <a:pt x="110848" y="0"/>
                </a:lnTo>
                <a:lnTo>
                  <a:pt x="94257" y="0"/>
                </a:lnTo>
                <a:lnTo>
                  <a:pt x="77092" y="0"/>
                </a:lnTo>
                <a:lnTo>
                  <a:pt x="58701" y="0"/>
                </a:lnTo>
                <a:lnTo>
                  <a:pt x="35232" y="0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FF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6" name="Straight Connector 55"/>
          <p:cNvCxnSpPr/>
          <p:nvPr/>
        </p:nvCxnSpPr>
        <p:spPr>
          <a:xfrm>
            <a:off x="2316269" y="2189927"/>
            <a:ext cx="5418031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8" name="Group 77"/>
          <p:cNvGrpSpPr/>
          <p:nvPr/>
        </p:nvGrpSpPr>
        <p:grpSpPr>
          <a:xfrm>
            <a:off x="2411026" y="1232652"/>
            <a:ext cx="5106906" cy="1525815"/>
            <a:chOff x="2411026" y="1232652"/>
            <a:chExt cx="5106906" cy="1525815"/>
          </a:xfrm>
        </p:grpSpPr>
        <p:sp>
          <p:nvSpPr>
            <p:cNvPr id="57" name="Freeform 56"/>
            <p:cNvSpPr/>
            <p:nvPr/>
          </p:nvSpPr>
          <p:spPr>
            <a:xfrm>
              <a:off x="2550625" y="1232652"/>
              <a:ext cx="313127" cy="936219"/>
            </a:xfrm>
            <a:custGeom>
              <a:avLst/>
              <a:gdLst/>
              <a:ahLst/>
              <a:cxnLst/>
              <a:rect l="0" t="0" r="0" b="0"/>
              <a:pathLst>
                <a:path w="313127" h="936219">
                  <a:moveTo>
                    <a:pt x="39385" y="936218"/>
                  </a:moveTo>
                  <a:lnTo>
                    <a:pt x="39385" y="921616"/>
                  </a:lnTo>
                  <a:lnTo>
                    <a:pt x="39385" y="908345"/>
                  </a:lnTo>
                  <a:lnTo>
                    <a:pt x="39385" y="895135"/>
                  </a:lnTo>
                  <a:lnTo>
                    <a:pt x="39385" y="881447"/>
                  </a:lnTo>
                  <a:lnTo>
                    <a:pt x="39385" y="866642"/>
                  </a:lnTo>
                  <a:lnTo>
                    <a:pt x="39381" y="850482"/>
                  </a:lnTo>
                  <a:lnTo>
                    <a:pt x="39208" y="833065"/>
                  </a:lnTo>
                  <a:lnTo>
                    <a:pt x="38559" y="814622"/>
                  </a:lnTo>
                  <a:lnTo>
                    <a:pt x="37310" y="795402"/>
                  </a:lnTo>
                  <a:lnTo>
                    <a:pt x="35658" y="775615"/>
                  </a:lnTo>
                  <a:lnTo>
                    <a:pt x="34009" y="755428"/>
                  </a:lnTo>
                  <a:lnTo>
                    <a:pt x="32607" y="734971"/>
                  </a:lnTo>
                  <a:lnTo>
                    <a:pt x="31514" y="714659"/>
                  </a:lnTo>
                  <a:lnTo>
                    <a:pt x="30706" y="695168"/>
                  </a:lnTo>
                  <a:lnTo>
                    <a:pt x="30123" y="676798"/>
                  </a:lnTo>
                  <a:lnTo>
                    <a:pt x="29545" y="659513"/>
                  </a:lnTo>
                  <a:lnTo>
                    <a:pt x="28618" y="643130"/>
                  </a:lnTo>
                  <a:lnTo>
                    <a:pt x="27178" y="627426"/>
                  </a:lnTo>
                  <a:lnTo>
                    <a:pt x="25396" y="611723"/>
                  </a:lnTo>
                  <a:lnTo>
                    <a:pt x="23660" y="594955"/>
                  </a:lnTo>
                  <a:lnTo>
                    <a:pt x="22198" y="576636"/>
                  </a:lnTo>
                  <a:lnTo>
                    <a:pt x="21066" y="557278"/>
                  </a:lnTo>
                  <a:lnTo>
                    <a:pt x="20231" y="538052"/>
                  </a:lnTo>
                  <a:lnTo>
                    <a:pt x="19635" y="519642"/>
                  </a:lnTo>
                  <a:lnTo>
                    <a:pt x="19218" y="502215"/>
                  </a:lnTo>
                  <a:lnTo>
                    <a:pt x="18931" y="485680"/>
                  </a:lnTo>
                  <a:lnTo>
                    <a:pt x="18730" y="469859"/>
                  </a:lnTo>
                  <a:lnTo>
                    <a:pt x="18424" y="454573"/>
                  </a:lnTo>
                  <a:lnTo>
                    <a:pt x="17686" y="439674"/>
                  </a:lnTo>
                  <a:lnTo>
                    <a:pt x="16376" y="425035"/>
                  </a:lnTo>
                  <a:lnTo>
                    <a:pt x="14683" y="410079"/>
                  </a:lnTo>
                  <a:lnTo>
                    <a:pt x="13007" y="393827"/>
                  </a:lnTo>
                  <a:lnTo>
                    <a:pt x="11587" y="375862"/>
                  </a:lnTo>
                  <a:lnTo>
                    <a:pt x="10482" y="356744"/>
                  </a:lnTo>
                  <a:lnTo>
                    <a:pt x="9666" y="337680"/>
                  </a:lnTo>
                  <a:lnTo>
                    <a:pt x="9078" y="319370"/>
                  </a:lnTo>
                  <a:lnTo>
                    <a:pt x="8496" y="301671"/>
                  </a:lnTo>
                  <a:lnTo>
                    <a:pt x="7566" y="283888"/>
                  </a:lnTo>
                  <a:lnTo>
                    <a:pt x="6124" y="265602"/>
                  </a:lnTo>
                  <a:lnTo>
                    <a:pt x="4341" y="247033"/>
                  </a:lnTo>
                  <a:lnTo>
                    <a:pt x="2604" y="228853"/>
                  </a:lnTo>
                  <a:lnTo>
                    <a:pt x="1146" y="211427"/>
                  </a:lnTo>
                  <a:lnTo>
                    <a:pt x="187" y="194638"/>
                  </a:lnTo>
                  <a:lnTo>
                    <a:pt x="0" y="178070"/>
                  </a:lnTo>
                  <a:lnTo>
                    <a:pt x="658" y="161449"/>
                  </a:lnTo>
                  <a:lnTo>
                    <a:pt x="2066" y="144829"/>
                  </a:lnTo>
                  <a:lnTo>
                    <a:pt x="4075" y="128503"/>
                  </a:lnTo>
                  <a:lnTo>
                    <a:pt x="6539" y="112631"/>
                  </a:lnTo>
                  <a:lnTo>
                    <a:pt x="9497" y="97378"/>
                  </a:lnTo>
                  <a:lnTo>
                    <a:pt x="13160" y="82981"/>
                  </a:lnTo>
                  <a:lnTo>
                    <a:pt x="17591" y="69493"/>
                  </a:lnTo>
                  <a:lnTo>
                    <a:pt x="22872" y="57132"/>
                  </a:lnTo>
                  <a:lnTo>
                    <a:pt x="29174" y="46347"/>
                  </a:lnTo>
                  <a:lnTo>
                    <a:pt x="36490" y="37236"/>
                  </a:lnTo>
                  <a:lnTo>
                    <a:pt x="44675" y="29437"/>
                  </a:lnTo>
                  <a:lnTo>
                    <a:pt x="53539" y="22343"/>
                  </a:lnTo>
                  <a:lnTo>
                    <a:pt x="62917" y="15541"/>
                  </a:lnTo>
                  <a:lnTo>
                    <a:pt x="72994" y="9308"/>
                  </a:lnTo>
                  <a:lnTo>
                    <a:pt x="84275" y="4480"/>
                  </a:lnTo>
                  <a:lnTo>
                    <a:pt x="96941" y="1417"/>
                  </a:lnTo>
                  <a:lnTo>
                    <a:pt x="110871" y="23"/>
                  </a:lnTo>
                  <a:lnTo>
                    <a:pt x="125825" y="0"/>
                  </a:lnTo>
                  <a:lnTo>
                    <a:pt x="141549" y="1024"/>
                  </a:lnTo>
                  <a:lnTo>
                    <a:pt x="157666" y="2812"/>
                  </a:lnTo>
                  <a:lnTo>
                    <a:pt x="173705" y="5142"/>
                  </a:lnTo>
                  <a:lnTo>
                    <a:pt x="189406" y="7855"/>
                  </a:lnTo>
                  <a:lnTo>
                    <a:pt x="204387" y="10995"/>
                  </a:lnTo>
                  <a:lnTo>
                    <a:pt x="218076" y="14787"/>
                  </a:lnTo>
                  <a:lnTo>
                    <a:pt x="230287" y="19300"/>
                  </a:lnTo>
                  <a:lnTo>
                    <a:pt x="241318" y="24297"/>
                  </a:lnTo>
                  <a:lnTo>
                    <a:pt x="251736" y="29345"/>
                  </a:lnTo>
                  <a:lnTo>
                    <a:pt x="261928" y="34184"/>
                  </a:lnTo>
                  <a:lnTo>
                    <a:pt x="271824" y="38780"/>
                  </a:lnTo>
                  <a:lnTo>
                    <a:pt x="282060" y="43797"/>
                  </a:lnTo>
                  <a:lnTo>
                    <a:pt x="294661" y="50787"/>
                  </a:lnTo>
                  <a:lnTo>
                    <a:pt x="313126" y="62353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2411026" y="1800373"/>
              <a:ext cx="326384" cy="21058"/>
            </a:xfrm>
            <a:custGeom>
              <a:avLst/>
              <a:gdLst/>
              <a:ahLst/>
              <a:cxnLst/>
              <a:rect l="0" t="0" r="0" b="0"/>
              <a:pathLst>
                <a:path w="326384" h="21058">
                  <a:moveTo>
                    <a:pt x="326383" y="0"/>
                  </a:moveTo>
                  <a:lnTo>
                    <a:pt x="317714" y="0"/>
                  </a:lnTo>
                  <a:lnTo>
                    <a:pt x="305539" y="0"/>
                  </a:lnTo>
                  <a:lnTo>
                    <a:pt x="292009" y="0"/>
                  </a:lnTo>
                  <a:lnTo>
                    <a:pt x="277995" y="0"/>
                  </a:lnTo>
                  <a:lnTo>
                    <a:pt x="263662" y="0"/>
                  </a:lnTo>
                  <a:lnTo>
                    <a:pt x="248829" y="0"/>
                  </a:lnTo>
                  <a:lnTo>
                    <a:pt x="233407" y="0"/>
                  </a:lnTo>
                  <a:lnTo>
                    <a:pt x="217442" y="0"/>
                  </a:lnTo>
                  <a:lnTo>
                    <a:pt x="201032" y="0"/>
                  </a:lnTo>
                  <a:lnTo>
                    <a:pt x="184284" y="4"/>
                  </a:lnTo>
                  <a:lnTo>
                    <a:pt x="167290" y="177"/>
                  </a:lnTo>
                  <a:lnTo>
                    <a:pt x="150121" y="825"/>
                  </a:lnTo>
                  <a:lnTo>
                    <a:pt x="132836" y="2074"/>
                  </a:lnTo>
                  <a:lnTo>
                    <a:pt x="115635" y="3727"/>
                  </a:lnTo>
                  <a:lnTo>
                    <a:pt x="98853" y="5375"/>
                  </a:lnTo>
                  <a:lnTo>
                    <a:pt x="82647" y="6782"/>
                  </a:lnTo>
                  <a:lnTo>
                    <a:pt x="67213" y="8079"/>
                  </a:lnTo>
                  <a:lnTo>
                    <a:pt x="51153" y="9909"/>
                  </a:lnTo>
                  <a:lnTo>
                    <a:pt x="30823" y="1354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2661100" y="1925999"/>
              <a:ext cx="297408" cy="254131"/>
            </a:xfrm>
            <a:custGeom>
              <a:avLst/>
              <a:gdLst/>
              <a:ahLst/>
              <a:cxnLst/>
              <a:rect l="0" t="0" r="0" b="0"/>
              <a:pathLst>
                <a:path w="297408" h="254131">
                  <a:moveTo>
                    <a:pt x="171065" y="169172"/>
                  </a:moveTo>
                  <a:lnTo>
                    <a:pt x="171065" y="157437"/>
                  </a:lnTo>
                  <a:lnTo>
                    <a:pt x="171065" y="146308"/>
                  </a:lnTo>
                  <a:lnTo>
                    <a:pt x="171061" y="134714"/>
                  </a:lnTo>
                  <a:lnTo>
                    <a:pt x="170888" y="122726"/>
                  </a:lnTo>
                  <a:lnTo>
                    <a:pt x="170239" y="110714"/>
                  </a:lnTo>
                  <a:lnTo>
                    <a:pt x="168982" y="98911"/>
                  </a:lnTo>
                  <a:lnTo>
                    <a:pt x="166983" y="87385"/>
                  </a:lnTo>
                  <a:lnTo>
                    <a:pt x="164038" y="76116"/>
                  </a:lnTo>
                  <a:lnTo>
                    <a:pt x="160129" y="65061"/>
                  </a:lnTo>
                  <a:lnTo>
                    <a:pt x="155385" y="54333"/>
                  </a:lnTo>
                  <a:lnTo>
                    <a:pt x="149985" y="44196"/>
                  </a:lnTo>
                  <a:lnTo>
                    <a:pt x="144090" y="34749"/>
                  </a:lnTo>
                  <a:lnTo>
                    <a:pt x="137675" y="26100"/>
                  </a:lnTo>
                  <a:lnTo>
                    <a:pt x="130539" y="18435"/>
                  </a:lnTo>
                  <a:lnTo>
                    <a:pt x="122621" y="11771"/>
                  </a:lnTo>
                  <a:lnTo>
                    <a:pt x="113847" y="6296"/>
                  </a:lnTo>
                  <a:lnTo>
                    <a:pt x="104046" y="2440"/>
                  </a:lnTo>
                  <a:lnTo>
                    <a:pt x="93237" y="301"/>
                  </a:lnTo>
                  <a:lnTo>
                    <a:pt x="81893" y="0"/>
                  </a:lnTo>
                  <a:lnTo>
                    <a:pt x="70819" y="1842"/>
                  </a:lnTo>
                  <a:lnTo>
                    <a:pt x="60454" y="5791"/>
                  </a:lnTo>
                  <a:lnTo>
                    <a:pt x="51039" y="11696"/>
                  </a:lnTo>
                  <a:lnTo>
                    <a:pt x="42787" y="19472"/>
                  </a:lnTo>
                  <a:lnTo>
                    <a:pt x="35684" y="28880"/>
                  </a:lnTo>
                  <a:lnTo>
                    <a:pt x="29557" y="39432"/>
                  </a:lnTo>
                  <a:lnTo>
                    <a:pt x="24192" y="50498"/>
                  </a:lnTo>
                  <a:lnTo>
                    <a:pt x="19391" y="61681"/>
                  </a:lnTo>
                  <a:lnTo>
                    <a:pt x="14994" y="72967"/>
                  </a:lnTo>
                  <a:lnTo>
                    <a:pt x="10878" y="84611"/>
                  </a:lnTo>
                  <a:lnTo>
                    <a:pt x="6968" y="96746"/>
                  </a:lnTo>
                  <a:lnTo>
                    <a:pt x="3527" y="109525"/>
                  </a:lnTo>
                  <a:lnTo>
                    <a:pt x="1128" y="123175"/>
                  </a:lnTo>
                  <a:lnTo>
                    <a:pt x="0" y="137726"/>
                  </a:lnTo>
                  <a:lnTo>
                    <a:pt x="58" y="152737"/>
                  </a:lnTo>
                  <a:lnTo>
                    <a:pt x="1086" y="167427"/>
                  </a:lnTo>
                  <a:lnTo>
                    <a:pt x="2856" y="181373"/>
                  </a:lnTo>
                  <a:lnTo>
                    <a:pt x="5331" y="194345"/>
                  </a:lnTo>
                  <a:lnTo>
                    <a:pt x="8662" y="206138"/>
                  </a:lnTo>
                  <a:lnTo>
                    <a:pt x="12867" y="216768"/>
                  </a:lnTo>
                  <a:lnTo>
                    <a:pt x="17995" y="226245"/>
                  </a:lnTo>
                  <a:lnTo>
                    <a:pt x="24194" y="234481"/>
                  </a:lnTo>
                  <a:lnTo>
                    <a:pt x="31440" y="241536"/>
                  </a:lnTo>
                  <a:lnTo>
                    <a:pt x="39578" y="247276"/>
                  </a:lnTo>
                  <a:lnTo>
                    <a:pt x="48412" y="251311"/>
                  </a:lnTo>
                  <a:lnTo>
                    <a:pt x="57760" y="253575"/>
                  </a:lnTo>
                  <a:lnTo>
                    <a:pt x="67477" y="254130"/>
                  </a:lnTo>
                  <a:lnTo>
                    <a:pt x="77452" y="252990"/>
                  </a:lnTo>
                  <a:lnTo>
                    <a:pt x="87601" y="250326"/>
                  </a:lnTo>
                  <a:lnTo>
                    <a:pt x="97703" y="246097"/>
                  </a:lnTo>
                  <a:lnTo>
                    <a:pt x="107413" y="239987"/>
                  </a:lnTo>
                  <a:lnTo>
                    <a:pt x="116570" y="231992"/>
                  </a:lnTo>
                  <a:lnTo>
                    <a:pt x="125023" y="222540"/>
                  </a:lnTo>
                  <a:lnTo>
                    <a:pt x="132556" y="212286"/>
                  </a:lnTo>
                  <a:lnTo>
                    <a:pt x="139141" y="201689"/>
                  </a:lnTo>
                  <a:lnTo>
                    <a:pt x="144903" y="190982"/>
                  </a:lnTo>
                  <a:lnTo>
                    <a:pt x="150015" y="180268"/>
                  </a:lnTo>
                  <a:lnTo>
                    <a:pt x="154643" y="169574"/>
                  </a:lnTo>
                  <a:lnTo>
                    <a:pt x="158923" y="158578"/>
                  </a:lnTo>
                  <a:lnTo>
                    <a:pt x="162959" y="146664"/>
                  </a:lnTo>
                  <a:lnTo>
                    <a:pt x="166831" y="133653"/>
                  </a:lnTo>
                  <a:lnTo>
                    <a:pt x="170789" y="122681"/>
                  </a:lnTo>
                  <a:lnTo>
                    <a:pt x="174691" y="118139"/>
                  </a:lnTo>
                  <a:lnTo>
                    <a:pt x="178001" y="119443"/>
                  </a:lnTo>
                  <a:lnTo>
                    <a:pt x="180936" y="124566"/>
                  </a:lnTo>
                  <a:lnTo>
                    <a:pt x="183791" y="131936"/>
                  </a:lnTo>
                  <a:lnTo>
                    <a:pt x="186717" y="140597"/>
                  </a:lnTo>
                  <a:lnTo>
                    <a:pt x="189768" y="149998"/>
                  </a:lnTo>
                  <a:lnTo>
                    <a:pt x="193103" y="159665"/>
                  </a:lnTo>
                  <a:lnTo>
                    <a:pt x="197011" y="169116"/>
                  </a:lnTo>
                  <a:lnTo>
                    <a:pt x="201603" y="178120"/>
                  </a:lnTo>
                  <a:lnTo>
                    <a:pt x="206989" y="186650"/>
                  </a:lnTo>
                  <a:lnTo>
                    <a:pt x="213360" y="194770"/>
                  </a:lnTo>
                  <a:lnTo>
                    <a:pt x="220723" y="202555"/>
                  </a:lnTo>
                  <a:lnTo>
                    <a:pt x="228938" y="209599"/>
                  </a:lnTo>
                  <a:lnTo>
                    <a:pt x="237822" y="215047"/>
                  </a:lnTo>
                  <a:lnTo>
                    <a:pt x="247195" y="218566"/>
                  </a:lnTo>
                  <a:lnTo>
                    <a:pt x="256653" y="220452"/>
                  </a:lnTo>
                  <a:lnTo>
                    <a:pt x="266604" y="221557"/>
                  </a:lnTo>
                  <a:lnTo>
                    <a:pt x="279037" y="221974"/>
                  </a:lnTo>
                  <a:lnTo>
                    <a:pt x="297407" y="221814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2969036" y="1537160"/>
              <a:ext cx="258774" cy="615215"/>
            </a:xfrm>
            <a:custGeom>
              <a:avLst/>
              <a:gdLst/>
              <a:ahLst/>
              <a:cxnLst/>
              <a:rect l="0" t="0" r="0" b="0"/>
              <a:pathLst>
                <a:path w="258774" h="615215">
                  <a:moveTo>
                    <a:pt x="0" y="0"/>
                  </a:moveTo>
                  <a:lnTo>
                    <a:pt x="67" y="11802"/>
                  </a:lnTo>
                  <a:lnTo>
                    <a:pt x="707" y="23571"/>
                  </a:lnTo>
                  <a:lnTo>
                    <a:pt x="1999" y="36471"/>
                  </a:lnTo>
                  <a:lnTo>
                    <a:pt x="3686" y="50665"/>
                  </a:lnTo>
                  <a:lnTo>
                    <a:pt x="5354" y="66289"/>
                  </a:lnTo>
                  <a:lnTo>
                    <a:pt x="6772" y="83256"/>
                  </a:lnTo>
                  <a:lnTo>
                    <a:pt x="8043" y="101012"/>
                  </a:lnTo>
                  <a:lnTo>
                    <a:pt x="9502" y="118684"/>
                  </a:lnTo>
                  <a:lnTo>
                    <a:pt x="11330" y="135793"/>
                  </a:lnTo>
                  <a:lnTo>
                    <a:pt x="13388" y="152549"/>
                  </a:lnTo>
                  <a:lnTo>
                    <a:pt x="15316" y="169631"/>
                  </a:lnTo>
                  <a:lnTo>
                    <a:pt x="16915" y="187415"/>
                  </a:lnTo>
                  <a:lnTo>
                    <a:pt x="18310" y="205631"/>
                  </a:lnTo>
                  <a:lnTo>
                    <a:pt x="19854" y="223567"/>
                  </a:lnTo>
                  <a:lnTo>
                    <a:pt x="21740" y="240822"/>
                  </a:lnTo>
                  <a:lnTo>
                    <a:pt x="23837" y="257325"/>
                  </a:lnTo>
                  <a:lnTo>
                    <a:pt x="25792" y="273167"/>
                  </a:lnTo>
                  <a:lnTo>
                    <a:pt x="27408" y="288497"/>
                  </a:lnTo>
                  <a:lnTo>
                    <a:pt x="28815" y="303776"/>
                  </a:lnTo>
                  <a:lnTo>
                    <a:pt x="30367" y="319727"/>
                  </a:lnTo>
                  <a:lnTo>
                    <a:pt x="32258" y="336683"/>
                  </a:lnTo>
                  <a:lnTo>
                    <a:pt x="34359" y="354311"/>
                  </a:lnTo>
                  <a:lnTo>
                    <a:pt x="36315" y="371838"/>
                  </a:lnTo>
                  <a:lnTo>
                    <a:pt x="37928" y="388815"/>
                  </a:lnTo>
                  <a:lnTo>
                    <a:pt x="39164" y="405298"/>
                  </a:lnTo>
                  <a:lnTo>
                    <a:pt x="40068" y="421659"/>
                  </a:lnTo>
                  <a:lnTo>
                    <a:pt x="40715" y="438145"/>
                  </a:lnTo>
                  <a:lnTo>
                    <a:pt x="41337" y="454845"/>
                  </a:lnTo>
                  <a:lnTo>
                    <a:pt x="42294" y="471755"/>
                  </a:lnTo>
                  <a:lnTo>
                    <a:pt x="43753" y="488839"/>
                  </a:lnTo>
                  <a:lnTo>
                    <a:pt x="45548" y="505890"/>
                  </a:lnTo>
                  <a:lnTo>
                    <a:pt x="47293" y="522564"/>
                  </a:lnTo>
                  <a:lnTo>
                    <a:pt x="48751" y="538672"/>
                  </a:lnTo>
                  <a:lnTo>
                    <a:pt x="49523" y="553068"/>
                  </a:lnTo>
                  <a:lnTo>
                    <a:pt x="48404" y="563278"/>
                  </a:lnTo>
                  <a:lnTo>
                    <a:pt x="45266" y="567895"/>
                  </a:lnTo>
                  <a:lnTo>
                    <a:pt x="41857" y="567312"/>
                  </a:lnTo>
                  <a:lnTo>
                    <a:pt x="38980" y="562672"/>
                  </a:lnTo>
                  <a:lnTo>
                    <a:pt x="36780" y="555093"/>
                  </a:lnTo>
                  <a:lnTo>
                    <a:pt x="35178" y="545451"/>
                  </a:lnTo>
                  <a:lnTo>
                    <a:pt x="34048" y="534393"/>
                  </a:lnTo>
                  <a:lnTo>
                    <a:pt x="33433" y="522532"/>
                  </a:lnTo>
                  <a:lnTo>
                    <a:pt x="33540" y="510489"/>
                  </a:lnTo>
                  <a:lnTo>
                    <a:pt x="34424" y="498607"/>
                  </a:lnTo>
                  <a:lnTo>
                    <a:pt x="36000" y="486999"/>
                  </a:lnTo>
                  <a:lnTo>
                    <a:pt x="38128" y="475662"/>
                  </a:lnTo>
                  <a:lnTo>
                    <a:pt x="40676" y="464550"/>
                  </a:lnTo>
                  <a:lnTo>
                    <a:pt x="43691" y="453611"/>
                  </a:lnTo>
                  <a:lnTo>
                    <a:pt x="47393" y="442798"/>
                  </a:lnTo>
                  <a:lnTo>
                    <a:pt x="51851" y="432079"/>
                  </a:lnTo>
                  <a:lnTo>
                    <a:pt x="57150" y="421590"/>
                  </a:lnTo>
                  <a:lnTo>
                    <a:pt x="63464" y="411621"/>
                  </a:lnTo>
                  <a:lnTo>
                    <a:pt x="70793" y="402294"/>
                  </a:lnTo>
                  <a:lnTo>
                    <a:pt x="79156" y="393896"/>
                  </a:lnTo>
                  <a:lnTo>
                    <a:pt x="88672" y="386933"/>
                  </a:lnTo>
                  <a:lnTo>
                    <a:pt x="99292" y="381558"/>
                  </a:lnTo>
                  <a:lnTo>
                    <a:pt x="110677" y="377932"/>
                  </a:lnTo>
                  <a:lnTo>
                    <a:pt x="122311" y="376390"/>
                  </a:lnTo>
                  <a:lnTo>
                    <a:pt x="133874" y="376909"/>
                  </a:lnTo>
                  <a:lnTo>
                    <a:pt x="145246" y="379188"/>
                  </a:lnTo>
                  <a:lnTo>
                    <a:pt x="156416" y="382843"/>
                  </a:lnTo>
                  <a:lnTo>
                    <a:pt x="167406" y="387518"/>
                  </a:lnTo>
                  <a:lnTo>
                    <a:pt x="178092" y="392925"/>
                  </a:lnTo>
                  <a:lnTo>
                    <a:pt x="188201" y="398844"/>
                  </a:lnTo>
                  <a:lnTo>
                    <a:pt x="197634" y="405127"/>
                  </a:lnTo>
                  <a:lnTo>
                    <a:pt x="206444" y="411989"/>
                  </a:lnTo>
                  <a:lnTo>
                    <a:pt x="214749" y="419967"/>
                  </a:lnTo>
                  <a:lnTo>
                    <a:pt x="222666" y="429261"/>
                  </a:lnTo>
                  <a:lnTo>
                    <a:pt x="230136" y="439606"/>
                  </a:lnTo>
                  <a:lnTo>
                    <a:pt x="236934" y="450468"/>
                  </a:lnTo>
                  <a:lnTo>
                    <a:pt x="242985" y="461483"/>
                  </a:lnTo>
                  <a:lnTo>
                    <a:pt x="248202" y="472640"/>
                  </a:lnTo>
                  <a:lnTo>
                    <a:pt x="252408" y="484190"/>
                  </a:lnTo>
                  <a:lnTo>
                    <a:pt x="255602" y="496249"/>
                  </a:lnTo>
                  <a:lnTo>
                    <a:pt x="257764" y="508636"/>
                  </a:lnTo>
                  <a:lnTo>
                    <a:pt x="258773" y="520957"/>
                  </a:lnTo>
                  <a:lnTo>
                    <a:pt x="258666" y="532985"/>
                  </a:lnTo>
                  <a:lnTo>
                    <a:pt x="257290" y="544502"/>
                  </a:lnTo>
                  <a:lnTo>
                    <a:pt x="254239" y="555238"/>
                  </a:lnTo>
                  <a:lnTo>
                    <a:pt x="249440" y="565123"/>
                  </a:lnTo>
                  <a:lnTo>
                    <a:pt x="242946" y="574253"/>
                  </a:lnTo>
                  <a:lnTo>
                    <a:pt x="234767" y="582779"/>
                  </a:lnTo>
                  <a:lnTo>
                    <a:pt x="225080" y="590843"/>
                  </a:lnTo>
                  <a:lnTo>
                    <a:pt x="214169" y="598244"/>
                  </a:lnTo>
                  <a:lnTo>
                    <a:pt x="202330" y="604463"/>
                  </a:lnTo>
                  <a:lnTo>
                    <a:pt x="189818" y="609308"/>
                  </a:lnTo>
                  <a:lnTo>
                    <a:pt x="176996" y="612731"/>
                  </a:lnTo>
                  <a:lnTo>
                    <a:pt x="164315" y="614662"/>
                  </a:lnTo>
                  <a:lnTo>
                    <a:pt x="152014" y="615214"/>
                  </a:lnTo>
                  <a:lnTo>
                    <a:pt x="140297" y="614467"/>
                  </a:lnTo>
                  <a:lnTo>
                    <a:pt x="129421" y="612378"/>
                  </a:lnTo>
                  <a:lnTo>
                    <a:pt x="119437" y="609055"/>
                  </a:lnTo>
                  <a:lnTo>
                    <a:pt x="110154" y="604830"/>
                  </a:lnTo>
                  <a:lnTo>
                    <a:pt x="100109" y="599654"/>
                  </a:lnTo>
                  <a:lnTo>
                    <a:pt x="86183" y="591961"/>
                  </a:lnTo>
                  <a:lnTo>
                    <a:pt x="63171" y="579067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3295419" y="1463461"/>
              <a:ext cx="42115" cy="694882"/>
            </a:xfrm>
            <a:custGeom>
              <a:avLst/>
              <a:gdLst/>
              <a:ahLst/>
              <a:cxnLst/>
              <a:rect l="0" t="0" r="0" b="0"/>
              <a:pathLst>
                <a:path w="42115" h="694882">
                  <a:moveTo>
                    <a:pt x="0" y="0"/>
                  </a:moveTo>
                  <a:lnTo>
                    <a:pt x="67" y="14535"/>
                  </a:lnTo>
                  <a:lnTo>
                    <a:pt x="708" y="27165"/>
                  </a:lnTo>
                  <a:lnTo>
                    <a:pt x="2004" y="39088"/>
                  </a:lnTo>
                  <a:lnTo>
                    <a:pt x="3864" y="51262"/>
                  </a:lnTo>
                  <a:lnTo>
                    <a:pt x="6180" y="65047"/>
                  </a:lnTo>
                  <a:lnTo>
                    <a:pt x="8842" y="81038"/>
                  </a:lnTo>
                  <a:lnTo>
                    <a:pt x="11593" y="98837"/>
                  </a:lnTo>
                  <a:lnTo>
                    <a:pt x="14052" y="117469"/>
                  </a:lnTo>
                  <a:lnTo>
                    <a:pt x="16034" y="136255"/>
                  </a:lnTo>
                  <a:lnTo>
                    <a:pt x="17532" y="154730"/>
                  </a:lnTo>
                  <a:lnTo>
                    <a:pt x="18620" y="172501"/>
                  </a:lnTo>
                  <a:lnTo>
                    <a:pt x="19394" y="189449"/>
                  </a:lnTo>
                  <a:lnTo>
                    <a:pt x="20102" y="205810"/>
                  </a:lnTo>
                  <a:lnTo>
                    <a:pt x="21117" y="222038"/>
                  </a:lnTo>
                  <a:lnTo>
                    <a:pt x="22616" y="238409"/>
                  </a:lnTo>
                  <a:lnTo>
                    <a:pt x="24438" y="255019"/>
                  </a:lnTo>
                  <a:lnTo>
                    <a:pt x="26200" y="271864"/>
                  </a:lnTo>
                  <a:lnTo>
                    <a:pt x="27680" y="288905"/>
                  </a:lnTo>
                  <a:lnTo>
                    <a:pt x="28824" y="306095"/>
                  </a:lnTo>
                  <a:lnTo>
                    <a:pt x="29667" y="323396"/>
                  </a:lnTo>
                  <a:lnTo>
                    <a:pt x="30268" y="340769"/>
                  </a:lnTo>
                  <a:lnTo>
                    <a:pt x="30688" y="358028"/>
                  </a:lnTo>
                  <a:lnTo>
                    <a:pt x="30978" y="374850"/>
                  </a:lnTo>
                  <a:lnTo>
                    <a:pt x="31176" y="391091"/>
                  </a:lnTo>
                  <a:lnTo>
                    <a:pt x="31311" y="406778"/>
                  </a:lnTo>
                  <a:lnTo>
                    <a:pt x="31401" y="422005"/>
                  </a:lnTo>
                  <a:lnTo>
                    <a:pt x="31467" y="436881"/>
                  </a:lnTo>
                  <a:lnTo>
                    <a:pt x="31681" y="451500"/>
                  </a:lnTo>
                  <a:lnTo>
                    <a:pt x="32356" y="465936"/>
                  </a:lnTo>
                  <a:lnTo>
                    <a:pt x="33623" y="480244"/>
                  </a:lnTo>
                  <a:lnTo>
                    <a:pt x="35288" y="494465"/>
                  </a:lnTo>
                  <a:lnTo>
                    <a:pt x="36945" y="508626"/>
                  </a:lnTo>
                  <a:lnTo>
                    <a:pt x="38353" y="522752"/>
                  </a:lnTo>
                  <a:lnTo>
                    <a:pt x="39449" y="537019"/>
                  </a:lnTo>
                  <a:lnTo>
                    <a:pt x="40260" y="551742"/>
                  </a:lnTo>
                  <a:lnTo>
                    <a:pt x="40840" y="567054"/>
                  </a:lnTo>
                  <a:lnTo>
                    <a:pt x="41245" y="582761"/>
                  </a:lnTo>
                  <a:lnTo>
                    <a:pt x="41526" y="598458"/>
                  </a:lnTo>
                  <a:lnTo>
                    <a:pt x="41717" y="613897"/>
                  </a:lnTo>
                  <a:lnTo>
                    <a:pt x="41847" y="628797"/>
                  </a:lnTo>
                  <a:lnTo>
                    <a:pt x="41950" y="644431"/>
                  </a:lnTo>
                  <a:lnTo>
                    <a:pt x="42033" y="664407"/>
                  </a:lnTo>
                  <a:lnTo>
                    <a:pt x="42114" y="694881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3398996" y="1880021"/>
              <a:ext cx="201751" cy="299329"/>
            </a:xfrm>
            <a:custGeom>
              <a:avLst/>
              <a:gdLst/>
              <a:ahLst/>
              <a:cxnLst/>
              <a:rect l="0" t="0" r="0" b="0"/>
              <a:pathLst>
                <a:path w="201751" h="299329">
                  <a:moveTo>
                    <a:pt x="22765" y="173036"/>
                  </a:moveTo>
                  <a:lnTo>
                    <a:pt x="31566" y="167235"/>
                  </a:lnTo>
                  <a:lnTo>
                    <a:pt x="39913" y="162311"/>
                  </a:lnTo>
                  <a:lnTo>
                    <a:pt x="48617" y="157808"/>
                  </a:lnTo>
                  <a:lnTo>
                    <a:pt x="57910" y="153587"/>
                  </a:lnTo>
                  <a:lnTo>
                    <a:pt x="68054" y="149574"/>
                  </a:lnTo>
                  <a:lnTo>
                    <a:pt x="79090" y="145708"/>
                  </a:lnTo>
                  <a:lnTo>
                    <a:pt x="90583" y="141783"/>
                  </a:lnTo>
                  <a:lnTo>
                    <a:pt x="101757" y="137459"/>
                  </a:lnTo>
                  <a:lnTo>
                    <a:pt x="112193" y="132584"/>
                  </a:lnTo>
                  <a:lnTo>
                    <a:pt x="121824" y="127172"/>
                  </a:lnTo>
                  <a:lnTo>
                    <a:pt x="130754" y="121315"/>
                  </a:lnTo>
                  <a:lnTo>
                    <a:pt x="139130" y="115115"/>
                  </a:lnTo>
                  <a:lnTo>
                    <a:pt x="147095" y="108664"/>
                  </a:lnTo>
                  <a:lnTo>
                    <a:pt x="154765" y="102035"/>
                  </a:lnTo>
                  <a:lnTo>
                    <a:pt x="162223" y="95276"/>
                  </a:lnTo>
                  <a:lnTo>
                    <a:pt x="169371" y="88264"/>
                  </a:lnTo>
                  <a:lnTo>
                    <a:pt x="175944" y="80718"/>
                  </a:lnTo>
                  <a:lnTo>
                    <a:pt x="181837" y="72527"/>
                  </a:lnTo>
                  <a:lnTo>
                    <a:pt x="186777" y="63736"/>
                  </a:lnTo>
                  <a:lnTo>
                    <a:pt x="190264" y="54458"/>
                  </a:lnTo>
                  <a:lnTo>
                    <a:pt x="192153" y="44816"/>
                  </a:lnTo>
                  <a:lnTo>
                    <a:pt x="192284" y="35240"/>
                  </a:lnTo>
                  <a:lnTo>
                    <a:pt x="190327" y="26425"/>
                  </a:lnTo>
                  <a:lnTo>
                    <a:pt x="186297" y="18690"/>
                  </a:lnTo>
                  <a:lnTo>
                    <a:pt x="180168" y="12176"/>
                  </a:lnTo>
                  <a:lnTo>
                    <a:pt x="171709" y="7018"/>
                  </a:lnTo>
                  <a:lnTo>
                    <a:pt x="161033" y="3150"/>
                  </a:lnTo>
                  <a:lnTo>
                    <a:pt x="148986" y="688"/>
                  </a:lnTo>
                  <a:lnTo>
                    <a:pt x="136910" y="0"/>
                  </a:lnTo>
                  <a:lnTo>
                    <a:pt x="125571" y="1132"/>
                  </a:lnTo>
                  <a:lnTo>
                    <a:pt x="115012" y="4010"/>
                  </a:lnTo>
                  <a:lnTo>
                    <a:pt x="104854" y="8607"/>
                  </a:lnTo>
                  <a:lnTo>
                    <a:pt x="94804" y="14736"/>
                  </a:lnTo>
                  <a:lnTo>
                    <a:pt x="84883" y="22104"/>
                  </a:lnTo>
                  <a:lnTo>
                    <a:pt x="75353" y="30412"/>
                  </a:lnTo>
                  <a:lnTo>
                    <a:pt x="66347" y="39408"/>
                  </a:lnTo>
                  <a:lnTo>
                    <a:pt x="58007" y="49057"/>
                  </a:lnTo>
                  <a:lnTo>
                    <a:pt x="50558" y="59518"/>
                  </a:lnTo>
                  <a:lnTo>
                    <a:pt x="44028" y="70817"/>
                  </a:lnTo>
                  <a:lnTo>
                    <a:pt x="38134" y="82845"/>
                  </a:lnTo>
                  <a:lnTo>
                    <a:pt x="32402" y="95451"/>
                  </a:lnTo>
                  <a:lnTo>
                    <a:pt x="26544" y="108484"/>
                  </a:lnTo>
                  <a:lnTo>
                    <a:pt x="20625" y="121660"/>
                  </a:lnTo>
                  <a:lnTo>
                    <a:pt x="14950" y="134579"/>
                  </a:lnTo>
                  <a:lnTo>
                    <a:pt x="9696" y="147044"/>
                  </a:lnTo>
                  <a:lnTo>
                    <a:pt x="5203" y="159041"/>
                  </a:lnTo>
                  <a:lnTo>
                    <a:pt x="2023" y="170638"/>
                  </a:lnTo>
                  <a:lnTo>
                    <a:pt x="335" y="181927"/>
                  </a:lnTo>
                  <a:lnTo>
                    <a:pt x="0" y="193155"/>
                  </a:lnTo>
                  <a:lnTo>
                    <a:pt x="756" y="204693"/>
                  </a:lnTo>
                  <a:lnTo>
                    <a:pt x="2340" y="216716"/>
                  </a:lnTo>
                  <a:lnTo>
                    <a:pt x="4688" y="229064"/>
                  </a:lnTo>
                  <a:lnTo>
                    <a:pt x="7935" y="241353"/>
                  </a:lnTo>
                  <a:lnTo>
                    <a:pt x="12088" y="253351"/>
                  </a:lnTo>
                  <a:lnTo>
                    <a:pt x="17349" y="264677"/>
                  </a:lnTo>
                  <a:lnTo>
                    <a:pt x="24170" y="274751"/>
                  </a:lnTo>
                  <a:lnTo>
                    <a:pt x="32653" y="283365"/>
                  </a:lnTo>
                  <a:lnTo>
                    <a:pt x="42605" y="290317"/>
                  </a:lnTo>
                  <a:lnTo>
                    <a:pt x="53728" y="295245"/>
                  </a:lnTo>
                  <a:lnTo>
                    <a:pt x="65722" y="298153"/>
                  </a:lnTo>
                  <a:lnTo>
                    <a:pt x="78180" y="299328"/>
                  </a:lnTo>
                  <a:lnTo>
                    <a:pt x="90609" y="299145"/>
                  </a:lnTo>
                  <a:lnTo>
                    <a:pt x="102742" y="297955"/>
                  </a:lnTo>
                  <a:lnTo>
                    <a:pt x="114514" y="296041"/>
                  </a:lnTo>
                  <a:lnTo>
                    <a:pt x="125959" y="293620"/>
                  </a:lnTo>
                  <a:lnTo>
                    <a:pt x="137138" y="290848"/>
                  </a:lnTo>
                  <a:lnTo>
                    <a:pt x="148047" y="287796"/>
                  </a:lnTo>
                  <a:lnTo>
                    <a:pt x="159891" y="284059"/>
                  </a:lnTo>
                  <a:lnTo>
                    <a:pt x="175948" y="278194"/>
                  </a:lnTo>
                  <a:lnTo>
                    <a:pt x="201750" y="267792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3653388" y="1876786"/>
              <a:ext cx="249717" cy="277041"/>
            </a:xfrm>
            <a:custGeom>
              <a:avLst/>
              <a:gdLst/>
              <a:ahLst/>
              <a:cxnLst/>
              <a:rect l="0" t="0" r="0" b="0"/>
              <a:pathLst>
                <a:path w="249717" h="277041">
                  <a:moveTo>
                    <a:pt x="200042" y="7815"/>
                  </a:moveTo>
                  <a:lnTo>
                    <a:pt x="191107" y="4948"/>
                  </a:lnTo>
                  <a:lnTo>
                    <a:pt x="181480" y="2806"/>
                  </a:lnTo>
                  <a:lnTo>
                    <a:pt x="170197" y="1207"/>
                  </a:lnTo>
                  <a:lnTo>
                    <a:pt x="157702" y="200"/>
                  </a:lnTo>
                  <a:lnTo>
                    <a:pt x="144870" y="0"/>
                  </a:lnTo>
                  <a:lnTo>
                    <a:pt x="132252" y="655"/>
                  </a:lnTo>
                  <a:lnTo>
                    <a:pt x="120042" y="2066"/>
                  </a:lnTo>
                  <a:lnTo>
                    <a:pt x="108247" y="4079"/>
                  </a:lnTo>
                  <a:lnTo>
                    <a:pt x="96806" y="6546"/>
                  </a:lnTo>
                  <a:lnTo>
                    <a:pt x="85803" y="9507"/>
                  </a:lnTo>
                  <a:lnTo>
                    <a:pt x="75474" y="13171"/>
                  </a:lnTo>
                  <a:lnTo>
                    <a:pt x="65896" y="17604"/>
                  </a:lnTo>
                  <a:lnTo>
                    <a:pt x="57156" y="22885"/>
                  </a:lnTo>
                  <a:lnTo>
                    <a:pt x="49430" y="29188"/>
                  </a:lnTo>
                  <a:lnTo>
                    <a:pt x="42725" y="36504"/>
                  </a:lnTo>
                  <a:lnTo>
                    <a:pt x="37222" y="44689"/>
                  </a:lnTo>
                  <a:lnTo>
                    <a:pt x="33348" y="53554"/>
                  </a:lnTo>
                  <a:lnTo>
                    <a:pt x="31192" y="62918"/>
                  </a:lnTo>
                  <a:lnTo>
                    <a:pt x="30709" y="72476"/>
                  </a:lnTo>
                  <a:lnTo>
                    <a:pt x="31898" y="81812"/>
                  </a:lnTo>
                  <a:lnTo>
                    <a:pt x="34590" y="90714"/>
                  </a:lnTo>
                  <a:lnTo>
                    <a:pt x="38667" y="98996"/>
                  </a:lnTo>
                  <a:lnTo>
                    <a:pt x="44144" y="106412"/>
                  </a:lnTo>
                  <a:lnTo>
                    <a:pt x="50905" y="112914"/>
                  </a:lnTo>
                  <a:lnTo>
                    <a:pt x="58883" y="118451"/>
                  </a:lnTo>
                  <a:lnTo>
                    <a:pt x="68141" y="122880"/>
                  </a:lnTo>
                  <a:lnTo>
                    <a:pt x="78591" y="126231"/>
                  </a:lnTo>
                  <a:lnTo>
                    <a:pt x="90033" y="128670"/>
                  </a:lnTo>
                  <a:lnTo>
                    <a:pt x="102236" y="130399"/>
                  </a:lnTo>
                  <a:lnTo>
                    <a:pt x="115001" y="131602"/>
                  </a:lnTo>
                  <a:lnTo>
                    <a:pt x="128164" y="132429"/>
                  </a:lnTo>
                  <a:lnTo>
                    <a:pt x="141607" y="132993"/>
                  </a:lnTo>
                  <a:lnTo>
                    <a:pt x="155237" y="133384"/>
                  </a:lnTo>
                  <a:lnTo>
                    <a:pt x="168831" y="133987"/>
                  </a:lnTo>
                  <a:lnTo>
                    <a:pt x="182038" y="135457"/>
                  </a:lnTo>
                  <a:lnTo>
                    <a:pt x="194696" y="138080"/>
                  </a:lnTo>
                  <a:lnTo>
                    <a:pt x="206653" y="141809"/>
                  </a:lnTo>
                  <a:lnTo>
                    <a:pt x="217691" y="146454"/>
                  </a:lnTo>
                  <a:lnTo>
                    <a:pt x="227770" y="151815"/>
                  </a:lnTo>
                  <a:lnTo>
                    <a:pt x="236521" y="158193"/>
                  </a:lnTo>
                  <a:lnTo>
                    <a:pt x="243197" y="166362"/>
                  </a:lnTo>
                  <a:lnTo>
                    <a:pt x="247570" y="176587"/>
                  </a:lnTo>
                  <a:lnTo>
                    <a:pt x="249709" y="188199"/>
                  </a:lnTo>
                  <a:lnTo>
                    <a:pt x="249716" y="199916"/>
                  </a:lnTo>
                  <a:lnTo>
                    <a:pt x="247870" y="210978"/>
                  </a:lnTo>
                  <a:lnTo>
                    <a:pt x="244549" y="221164"/>
                  </a:lnTo>
                  <a:lnTo>
                    <a:pt x="240120" y="230533"/>
                  </a:lnTo>
                  <a:lnTo>
                    <a:pt x="234881" y="239231"/>
                  </a:lnTo>
                  <a:lnTo>
                    <a:pt x="228738" y="247259"/>
                  </a:lnTo>
                  <a:lnTo>
                    <a:pt x="221253" y="254447"/>
                  </a:lnTo>
                  <a:lnTo>
                    <a:pt x="212284" y="260766"/>
                  </a:lnTo>
                  <a:lnTo>
                    <a:pt x="201818" y="266166"/>
                  </a:lnTo>
                  <a:lnTo>
                    <a:pt x="189811" y="270497"/>
                  </a:lnTo>
                  <a:lnTo>
                    <a:pt x="176406" y="273774"/>
                  </a:lnTo>
                  <a:lnTo>
                    <a:pt x="162184" y="275993"/>
                  </a:lnTo>
                  <a:lnTo>
                    <a:pt x="148032" y="277040"/>
                  </a:lnTo>
                  <a:lnTo>
                    <a:pt x="134442" y="276968"/>
                  </a:lnTo>
                  <a:lnTo>
                    <a:pt x="121370" y="275954"/>
                  </a:lnTo>
                  <a:lnTo>
                    <a:pt x="108445" y="274211"/>
                  </a:lnTo>
                  <a:lnTo>
                    <a:pt x="95416" y="271931"/>
                  </a:lnTo>
                  <a:lnTo>
                    <a:pt x="82189" y="269265"/>
                  </a:lnTo>
                  <a:lnTo>
                    <a:pt x="68762" y="266331"/>
                  </a:lnTo>
                  <a:lnTo>
                    <a:pt x="55184" y="263216"/>
                  </a:lnTo>
                  <a:lnTo>
                    <a:pt x="42101" y="260130"/>
                  </a:lnTo>
                  <a:lnTo>
                    <a:pt x="29453" y="257111"/>
                  </a:lnTo>
                  <a:lnTo>
                    <a:pt x="16127" y="253894"/>
                  </a:lnTo>
                  <a:lnTo>
                    <a:pt x="0" y="249970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4085057" y="1316062"/>
              <a:ext cx="115814" cy="1442405"/>
            </a:xfrm>
            <a:custGeom>
              <a:avLst/>
              <a:gdLst/>
              <a:ahLst/>
              <a:cxnLst/>
              <a:rect l="0" t="0" r="0" b="0"/>
              <a:pathLst>
                <a:path w="115814" h="1442405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4" y="36457"/>
                  </a:lnTo>
                  <a:lnTo>
                    <a:pt x="177" y="50132"/>
                  </a:lnTo>
                  <a:lnTo>
                    <a:pt x="826" y="63812"/>
                  </a:lnTo>
                  <a:lnTo>
                    <a:pt x="2074" y="77046"/>
                  </a:lnTo>
                  <a:lnTo>
                    <a:pt x="3727" y="90362"/>
                  </a:lnTo>
                  <a:lnTo>
                    <a:pt x="5375" y="105035"/>
                  </a:lnTo>
                  <a:lnTo>
                    <a:pt x="6778" y="121672"/>
                  </a:lnTo>
                  <a:lnTo>
                    <a:pt x="7871" y="139762"/>
                  </a:lnTo>
                  <a:lnTo>
                    <a:pt x="8678" y="158069"/>
                  </a:lnTo>
                  <a:lnTo>
                    <a:pt x="9262" y="175829"/>
                  </a:lnTo>
                  <a:lnTo>
                    <a:pt x="9839" y="192803"/>
                  </a:lnTo>
                  <a:lnTo>
                    <a:pt x="10767" y="209029"/>
                  </a:lnTo>
                  <a:lnTo>
                    <a:pt x="12207" y="224639"/>
                  </a:lnTo>
                  <a:lnTo>
                    <a:pt x="13989" y="239782"/>
                  </a:lnTo>
                  <a:lnTo>
                    <a:pt x="15725" y="254584"/>
                  </a:lnTo>
                  <a:lnTo>
                    <a:pt x="17187" y="269149"/>
                  </a:lnTo>
                  <a:lnTo>
                    <a:pt x="18319" y="283716"/>
                  </a:lnTo>
                  <a:lnTo>
                    <a:pt x="19154" y="298643"/>
                  </a:lnTo>
                  <a:lnTo>
                    <a:pt x="19749" y="314096"/>
                  </a:lnTo>
                  <a:lnTo>
                    <a:pt x="20166" y="330068"/>
                  </a:lnTo>
                  <a:lnTo>
                    <a:pt x="20454" y="346475"/>
                  </a:lnTo>
                  <a:lnTo>
                    <a:pt x="20655" y="363218"/>
                  </a:lnTo>
                  <a:lnTo>
                    <a:pt x="20960" y="380207"/>
                  </a:lnTo>
                  <a:lnTo>
                    <a:pt x="21699" y="397371"/>
                  </a:lnTo>
                  <a:lnTo>
                    <a:pt x="23008" y="414658"/>
                  </a:lnTo>
                  <a:lnTo>
                    <a:pt x="24701" y="432029"/>
                  </a:lnTo>
                  <a:lnTo>
                    <a:pt x="26377" y="449457"/>
                  </a:lnTo>
                  <a:lnTo>
                    <a:pt x="27802" y="466930"/>
                  </a:lnTo>
                  <a:lnTo>
                    <a:pt x="29080" y="484596"/>
                  </a:lnTo>
                  <a:lnTo>
                    <a:pt x="30545" y="502756"/>
                  </a:lnTo>
                  <a:lnTo>
                    <a:pt x="32377" y="521528"/>
                  </a:lnTo>
                  <a:lnTo>
                    <a:pt x="34439" y="540712"/>
                  </a:lnTo>
                  <a:lnTo>
                    <a:pt x="36369" y="559897"/>
                  </a:lnTo>
                  <a:lnTo>
                    <a:pt x="37969" y="578845"/>
                  </a:lnTo>
                  <a:lnTo>
                    <a:pt x="39365" y="597653"/>
                  </a:lnTo>
                  <a:lnTo>
                    <a:pt x="40910" y="616654"/>
                  </a:lnTo>
                  <a:lnTo>
                    <a:pt x="42796" y="636026"/>
                  </a:lnTo>
                  <a:lnTo>
                    <a:pt x="44894" y="655630"/>
                  </a:lnTo>
                  <a:lnTo>
                    <a:pt x="46848" y="675104"/>
                  </a:lnTo>
                  <a:lnTo>
                    <a:pt x="48465" y="694250"/>
                  </a:lnTo>
                  <a:lnTo>
                    <a:pt x="49872" y="713192"/>
                  </a:lnTo>
                  <a:lnTo>
                    <a:pt x="51424" y="732283"/>
                  </a:lnTo>
                  <a:lnTo>
                    <a:pt x="53315" y="751716"/>
                  </a:lnTo>
                  <a:lnTo>
                    <a:pt x="55415" y="771361"/>
                  </a:lnTo>
                  <a:lnTo>
                    <a:pt x="57372" y="790862"/>
                  </a:lnTo>
                  <a:lnTo>
                    <a:pt x="58990" y="810021"/>
                  </a:lnTo>
                  <a:lnTo>
                    <a:pt x="60398" y="828803"/>
                  </a:lnTo>
                  <a:lnTo>
                    <a:pt x="61951" y="847254"/>
                  </a:lnTo>
                  <a:lnTo>
                    <a:pt x="63842" y="865444"/>
                  </a:lnTo>
                  <a:lnTo>
                    <a:pt x="65943" y="883440"/>
                  </a:lnTo>
                  <a:lnTo>
                    <a:pt x="67900" y="901296"/>
                  </a:lnTo>
                  <a:lnTo>
                    <a:pt x="69518" y="919054"/>
                  </a:lnTo>
                  <a:lnTo>
                    <a:pt x="70926" y="936744"/>
                  </a:lnTo>
                  <a:lnTo>
                    <a:pt x="72479" y="954388"/>
                  </a:lnTo>
                  <a:lnTo>
                    <a:pt x="74371" y="971996"/>
                  </a:lnTo>
                  <a:lnTo>
                    <a:pt x="76472" y="989414"/>
                  </a:lnTo>
                  <a:lnTo>
                    <a:pt x="78429" y="1006342"/>
                  </a:lnTo>
                  <a:lnTo>
                    <a:pt x="80042" y="1022660"/>
                  </a:lnTo>
                  <a:lnTo>
                    <a:pt x="81277" y="1038568"/>
                  </a:lnTo>
                  <a:lnTo>
                    <a:pt x="82182" y="1054476"/>
                  </a:lnTo>
                  <a:lnTo>
                    <a:pt x="82829" y="1070622"/>
                  </a:lnTo>
                  <a:lnTo>
                    <a:pt x="83450" y="1086907"/>
                  </a:lnTo>
                  <a:lnTo>
                    <a:pt x="84407" y="1103001"/>
                  </a:lnTo>
                  <a:lnTo>
                    <a:pt x="85867" y="1118719"/>
                  </a:lnTo>
                  <a:lnTo>
                    <a:pt x="87662" y="1134037"/>
                  </a:lnTo>
                  <a:lnTo>
                    <a:pt x="89407" y="1149009"/>
                  </a:lnTo>
                  <a:lnTo>
                    <a:pt x="90879" y="1163706"/>
                  </a:lnTo>
                  <a:lnTo>
                    <a:pt x="92188" y="1178033"/>
                  </a:lnTo>
                  <a:lnTo>
                    <a:pt x="93673" y="1191740"/>
                  </a:lnTo>
                  <a:lnTo>
                    <a:pt x="95519" y="1204755"/>
                  </a:lnTo>
                  <a:lnTo>
                    <a:pt x="97590" y="1217633"/>
                  </a:lnTo>
                  <a:lnTo>
                    <a:pt x="99527" y="1231418"/>
                  </a:lnTo>
                  <a:lnTo>
                    <a:pt x="101131" y="1246617"/>
                  </a:lnTo>
                  <a:lnTo>
                    <a:pt x="102530" y="1262912"/>
                  </a:lnTo>
                  <a:lnTo>
                    <a:pt x="104077" y="1279469"/>
                  </a:lnTo>
                  <a:lnTo>
                    <a:pt x="105964" y="1295754"/>
                  </a:lnTo>
                  <a:lnTo>
                    <a:pt x="108063" y="1311586"/>
                  </a:lnTo>
                  <a:lnTo>
                    <a:pt x="110018" y="1326970"/>
                  </a:lnTo>
                  <a:lnTo>
                    <a:pt x="111630" y="1341979"/>
                  </a:lnTo>
                  <a:lnTo>
                    <a:pt x="112865" y="1356701"/>
                  </a:lnTo>
                  <a:lnTo>
                    <a:pt x="113769" y="1371213"/>
                  </a:lnTo>
                  <a:lnTo>
                    <a:pt x="114411" y="1385558"/>
                  </a:lnTo>
                  <a:lnTo>
                    <a:pt x="114860" y="1399175"/>
                  </a:lnTo>
                  <a:lnTo>
                    <a:pt x="115218" y="1412248"/>
                  </a:lnTo>
                  <a:lnTo>
                    <a:pt x="115517" y="1425928"/>
                  </a:lnTo>
                  <a:lnTo>
                    <a:pt x="115813" y="1442404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4343661" y="1579274"/>
              <a:ext cx="305257" cy="534950"/>
            </a:xfrm>
            <a:custGeom>
              <a:avLst/>
              <a:gdLst/>
              <a:ahLst/>
              <a:cxnLst/>
              <a:rect l="0" t="0" r="0" b="0"/>
              <a:pathLst>
                <a:path w="305257" h="534950">
                  <a:moveTo>
                    <a:pt x="4608" y="0"/>
                  </a:moveTo>
                  <a:lnTo>
                    <a:pt x="1808" y="11668"/>
                  </a:lnTo>
                  <a:lnTo>
                    <a:pt x="306" y="22157"/>
                  </a:lnTo>
                  <a:lnTo>
                    <a:pt x="0" y="32468"/>
                  </a:lnTo>
                  <a:lnTo>
                    <a:pt x="679" y="43115"/>
                  </a:lnTo>
                  <a:lnTo>
                    <a:pt x="2147" y="54755"/>
                  </a:lnTo>
                  <a:lnTo>
                    <a:pt x="4216" y="67651"/>
                  </a:lnTo>
                  <a:lnTo>
                    <a:pt x="6726" y="81731"/>
                  </a:lnTo>
                  <a:lnTo>
                    <a:pt x="9549" y="96782"/>
                  </a:lnTo>
                  <a:lnTo>
                    <a:pt x="12586" y="112578"/>
                  </a:lnTo>
                  <a:lnTo>
                    <a:pt x="15606" y="129082"/>
                  </a:lnTo>
                  <a:lnTo>
                    <a:pt x="18254" y="146446"/>
                  </a:lnTo>
                  <a:lnTo>
                    <a:pt x="20371" y="164667"/>
                  </a:lnTo>
                  <a:lnTo>
                    <a:pt x="22132" y="183138"/>
                  </a:lnTo>
                  <a:lnTo>
                    <a:pt x="23929" y="200779"/>
                  </a:lnTo>
                  <a:lnTo>
                    <a:pt x="25993" y="217064"/>
                  </a:lnTo>
                  <a:lnTo>
                    <a:pt x="28381" y="232455"/>
                  </a:lnTo>
                  <a:lnTo>
                    <a:pt x="31063" y="248085"/>
                  </a:lnTo>
                  <a:lnTo>
                    <a:pt x="33977" y="264597"/>
                  </a:lnTo>
                  <a:lnTo>
                    <a:pt x="36900" y="281809"/>
                  </a:lnTo>
                  <a:lnTo>
                    <a:pt x="39476" y="298997"/>
                  </a:lnTo>
                  <a:lnTo>
                    <a:pt x="41542" y="315718"/>
                  </a:lnTo>
                  <a:lnTo>
                    <a:pt x="43266" y="332015"/>
                  </a:lnTo>
                  <a:lnTo>
                    <a:pt x="45038" y="348244"/>
                  </a:lnTo>
                  <a:lnTo>
                    <a:pt x="47085" y="364630"/>
                  </a:lnTo>
                  <a:lnTo>
                    <a:pt x="49461" y="380921"/>
                  </a:lnTo>
                  <a:lnTo>
                    <a:pt x="52136" y="396493"/>
                  </a:lnTo>
                  <a:lnTo>
                    <a:pt x="55044" y="411050"/>
                  </a:lnTo>
                  <a:lnTo>
                    <a:pt x="57964" y="424775"/>
                  </a:lnTo>
                  <a:lnTo>
                    <a:pt x="60537" y="438140"/>
                  </a:lnTo>
                  <a:lnTo>
                    <a:pt x="62602" y="451462"/>
                  </a:lnTo>
                  <a:lnTo>
                    <a:pt x="64325" y="464715"/>
                  </a:lnTo>
                  <a:lnTo>
                    <a:pt x="66096" y="477626"/>
                  </a:lnTo>
                  <a:lnTo>
                    <a:pt x="68124" y="489990"/>
                  </a:lnTo>
                  <a:lnTo>
                    <a:pt x="69822" y="499415"/>
                  </a:lnTo>
                  <a:lnTo>
                    <a:pt x="70585" y="502676"/>
                  </a:lnTo>
                  <a:lnTo>
                    <a:pt x="71074" y="500340"/>
                  </a:lnTo>
                  <a:lnTo>
                    <a:pt x="71874" y="494011"/>
                  </a:lnTo>
                  <a:lnTo>
                    <a:pt x="73042" y="484858"/>
                  </a:lnTo>
                  <a:lnTo>
                    <a:pt x="74272" y="473494"/>
                  </a:lnTo>
                  <a:lnTo>
                    <a:pt x="75354" y="460400"/>
                  </a:lnTo>
                  <a:lnTo>
                    <a:pt x="76378" y="446327"/>
                  </a:lnTo>
                  <a:lnTo>
                    <a:pt x="77662" y="432245"/>
                  </a:lnTo>
                  <a:lnTo>
                    <a:pt x="79373" y="418692"/>
                  </a:lnTo>
                  <a:lnTo>
                    <a:pt x="81520" y="405808"/>
                  </a:lnTo>
                  <a:lnTo>
                    <a:pt x="84040" y="393538"/>
                  </a:lnTo>
                  <a:lnTo>
                    <a:pt x="86857" y="381769"/>
                  </a:lnTo>
                  <a:lnTo>
                    <a:pt x="90224" y="370541"/>
                  </a:lnTo>
                  <a:lnTo>
                    <a:pt x="94696" y="360059"/>
                  </a:lnTo>
                  <a:lnTo>
                    <a:pt x="100484" y="350377"/>
                  </a:lnTo>
                  <a:lnTo>
                    <a:pt x="107490" y="341567"/>
                  </a:lnTo>
                  <a:lnTo>
                    <a:pt x="115488" y="333795"/>
                  </a:lnTo>
                  <a:lnTo>
                    <a:pt x="124244" y="327058"/>
                  </a:lnTo>
                  <a:lnTo>
                    <a:pt x="133716" y="321534"/>
                  </a:lnTo>
                  <a:lnTo>
                    <a:pt x="144051" y="317646"/>
                  </a:lnTo>
                  <a:lnTo>
                    <a:pt x="155257" y="315475"/>
                  </a:lnTo>
                  <a:lnTo>
                    <a:pt x="167052" y="314814"/>
                  </a:lnTo>
                  <a:lnTo>
                    <a:pt x="178968" y="315350"/>
                  </a:lnTo>
                  <a:lnTo>
                    <a:pt x="190724" y="316790"/>
                  </a:lnTo>
                  <a:lnTo>
                    <a:pt x="202228" y="319213"/>
                  </a:lnTo>
                  <a:lnTo>
                    <a:pt x="213486" y="323040"/>
                  </a:lnTo>
                  <a:lnTo>
                    <a:pt x="224536" y="328393"/>
                  </a:lnTo>
                  <a:lnTo>
                    <a:pt x="235262" y="335105"/>
                  </a:lnTo>
                  <a:lnTo>
                    <a:pt x="245398" y="342906"/>
                  </a:lnTo>
                  <a:lnTo>
                    <a:pt x="254844" y="351530"/>
                  </a:lnTo>
                  <a:lnTo>
                    <a:pt x="263494" y="360913"/>
                  </a:lnTo>
                  <a:lnTo>
                    <a:pt x="271158" y="371189"/>
                  </a:lnTo>
                  <a:lnTo>
                    <a:pt x="277831" y="382355"/>
                  </a:lnTo>
                  <a:lnTo>
                    <a:pt x="283653" y="394123"/>
                  </a:lnTo>
                  <a:lnTo>
                    <a:pt x="288804" y="406022"/>
                  </a:lnTo>
                  <a:lnTo>
                    <a:pt x="293455" y="417771"/>
                  </a:lnTo>
                  <a:lnTo>
                    <a:pt x="297580" y="429440"/>
                  </a:lnTo>
                  <a:lnTo>
                    <a:pt x="300979" y="441342"/>
                  </a:lnTo>
                  <a:lnTo>
                    <a:pt x="303590" y="453636"/>
                  </a:lnTo>
                  <a:lnTo>
                    <a:pt x="305175" y="466012"/>
                  </a:lnTo>
                  <a:lnTo>
                    <a:pt x="305256" y="477795"/>
                  </a:lnTo>
                  <a:lnTo>
                    <a:pt x="303705" y="488643"/>
                  </a:lnTo>
                  <a:lnTo>
                    <a:pt x="300374" y="498385"/>
                  </a:lnTo>
                  <a:lnTo>
                    <a:pt x="294939" y="506856"/>
                  </a:lnTo>
                  <a:lnTo>
                    <a:pt x="287425" y="514103"/>
                  </a:lnTo>
                  <a:lnTo>
                    <a:pt x="277973" y="520156"/>
                  </a:lnTo>
                  <a:lnTo>
                    <a:pt x="266663" y="524939"/>
                  </a:lnTo>
                  <a:lnTo>
                    <a:pt x="253723" y="528532"/>
                  </a:lnTo>
                  <a:lnTo>
                    <a:pt x="239478" y="531134"/>
                  </a:lnTo>
                  <a:lnTo>
                    <a:pt x="224247" y="532972"/>
                  </a:lnTo>
                  <a:lnTo>
                    <a:pt x="208309" y="534245"/>
                  </a:lnTo>
                  <a:lnTo>
                    <a:pt x="192203" y="534949"/>
                  </a:lnTo>
                  <a:lnTo>
                    <a:pt x="176696" y="534897"/>
                  </a:lnTo>
                  <a:lnTo>
                    <a:pt x="162163" y="534044"/>
                  </a:lnTo>
                  <a:lnTo>
                    <a:pt x="148778" y="532318"/>
                  </a:lnTo>
                  <a:lnTo>
                    <a:pt x="136699" y="529556"/>
                  </a:lnTo>
                  <a:lnTo>
                    <a:pt x="125874" y="525779"/>
                  </a:lnTo>
                  <a:lnTo>
                    <a:pt x="116204" y="521443"/>
                  </a:lnTo>
                  <a:lnTo>
                    <a:pt x="106594" y="516926"/>
                  </a:lnTo>
                  <a:lnTo>
                    <a:pt x="95078" y="511831"/>
                  </a:lnTo>
                  <a:lnTo>
                    <a:pt x="78308" y="505368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4641473" y="1862400"/>
              <a:ext cx="264807" cy="298238"/>
            </a:xfrm>
            <a:custGeom>
              <a:avLst/>
              <a:gdLst/>
              <a:ahLst/>
              <a:cxnLst/>
              <a:rect l="0" t="0" r="0" b="0"/>
              <a:pathLst>
                <a:path w="264807" h="298238">
                  <a:moveTo>
                    <a:pt x="43708" y="116957"/>
                  </a:moveTo>
                  <a:lnTo>
                    <a:pt x="55510" y="117024"/>
                  </a:lnTo>
                  <a:lnTo>
                    <a:pt x="67279" y="117664"/>
                  </a:lnTo>
                  <a:lnTo>
                    <a:pt x="80165" y="118947"/>
                  </a:lnTo>
                  <a:lnTo>
                    <a:pt x="93840" y="120289"/>
                  </a:lnTo>
                  <a:lnTo>
                    <a:pt x="107520" y="120660"/>
                  </a:lnTo>
                  <a:lnTo>
                    <a:pt x="120732" y="119567"/>
                  </a:lnTo>
                  <a:lnTo>
                    <a:pt x="133183" y="117014"/>
                  </a:lnTo>
                  <a:lnTo>
                    <a:pt x="144614" y="113231"/>
                  </a:lnTo>
                  <a:lnTo>
                    <a:pt x="154990" y="108490"/>
                  </a:lnTo>
                  <a:lnTo>
                    <a:pt x="164125" y="102713"/>
                  </a:lnTo>
                  <a:lnTo>
                    <a:pt x="171598" y="95487"/>
                  </a:lnTo>
                  <a:lnTo>
                    <a:pt x="177322" y="86713"/>
                  </a:lnTo>
                  <a:lnTo>
                    <a:pt x="181185" y="76891"/>
                  </a:lnTo>
                  <a:lnTo>
                    <a:pt x="182887" y="66914"/>
                  </a:lnTo>
                  <a:lnTo>
                    <a:pt x="182472" y="57317"/>
                  </a:lnTo>
                  <a:lnTo>
                    <a:pt x="180093" y="48265"/>
                  </a:lnTo>
                  <a:lnTo>
                    <a:pt x="175838" y="39732"/>
                  </a:lnTo>
                  <a:lnTo>
                    <a:pt x="169942" y="31630"/>
                  </a:lnTo>
                  <a:lnTo>
                    <a:pt x="162732" y="24020"/>
                  </a:lnTo>
                  <a:lnTo>
                    <a:pt x="154530" y="17120"/>
                  </a:lnTo>
                  <a:lnTo>
                    <a:pt x="145606" y="11002"/>
                  </a:lnTo>
                  <a:lnTo>
                    <a:pt x="136005" y="5908"/>
                  </a:lnTo>
                  <a:lnTo>
                    <a:pt x="125575" y="2316"/>
                  </a:lnTo>
                  <a:lnTo>
                    <a:pt x="114308" y="352"/>
                  </a:lnTo>
                  <a:lnTo>
                    <a:pt x="102639" y="0"/>
                  </a:lnTo>
                  <a:lnTo>
                    <a:pt x="91339" y="1277"/>
                  </a:lnTo>
                  <a:lnTo>
                    <a:pt x="80815" y="4028"/>
                  </a:lnTo>
                  <a:lnTo>
                    <a:pt x="71121" y="8145"/>
                  </a:lnTo>
                  <a:lnTo>
                    <a:pt x="62149" y="13648"/>
                  </a:lnTo>
                  <a:lnTo>
                    <a:pt x="53745" y="20422"/>
                  </a:lnTo>
                  <a:lnTo>
                    <a:pt x="45760" y="28240"/>
                  </a:lnTo>
                  <a:lnTo>
                    <a:pt x="38077" y="36857"/>
                  </a:lnTo>
                  <a:lnTo>
                    <a:pt x="30610" y="46064"/>
                  </a:lnTo>
                  <a:lnTo>
                    <a:pt x="23457" y="55856"/>
                  </a:lnTo>
                  <a:lnTo>
                    <a:pt x="16879" y="66414"/>
                  </a:lnTo>
                  <a:lnTo>
                    <a:pt x="10983" y="77777"/>
                  </a:lnTo>
                  <a:lnTo>
                    <a:pt x="6042" y="89849"/>
                  </a:lnTo>
                  <a:lnTo>
                    <a:pt x="2553" y="102485"/>
                  </a:lnTo>
                  <a:lnTo>
                    <a:pt x="650" y="115542"/>
                  </a:lnTo>
                  <a:lnTo>
                    <a:pt x="0" y="128904"/>
                  </a:lnTo>
                  <a:lnTo>
                    <a:pt x="11" y="142480"/>
                  </a:lnTo>
                  <a:lnTo>
                    <a:pt x="282" y="156200"/>
                  </a:lnTo>
                  <a:lnTo>
                    <a:pt x="934" y="169853"/>
                  </a:lnTo>
                  <a:lnTo>
                    <a:pt x="2503" y="183101"/>
                  </a:lnTo>
                  <a:lnTo>
                    <a:pt x="5224" y="195785"/>
                  </a:lnTo>
                  <a:lnTo>
                    <a:pt x="9035" y="207761"/>
                  </a:lnTo>
                  <a:lnTo>
                    <a:pt x="13743" y="218811"/>
                  </a:lnTo>
                  <a:lnTo>
                    <a:pt x="19136" y="228911"/>
                  </a:lnTo>
                  <a:lnTo>
                    <a:pt x="25028" y="238186"/>
                  </a:lnTo>
                  <a:lnTo>
                    <a:pt x="31275" y="246810"/>
                  </a:lnTo>
                  <a:lnTo>
                    <a:pt x="37773" y="254945"/>
                  </a:lnTo>
                  <a:lnTo>
                    <a:pt x="44610" y="262563"/>
                  </a:lnTo>
                  <a:lnTo>
                    <a:pt x="52038" y="269460"/>
                  </a:lnTo>
                  <a:lnTo>
                    <a:pt x="60155" y="275583"/>
                  </a:lnTo>
                  <a:lnTo>
                    <a:pt x="69064" y="281018"/>
                  </a:lnTo>
                  <a:lnTo>
                    <a:pt x="78955" y="285902"/>
                  </a:lnTo>
                  <a:lnTo>
                    <a:pt x="89831" y="290365"/>
                  </a:lnTo>
                  <a:lnTo>
                    <a:pt x="101389" y="294193"/>
                  </a:lnTo>
                  <a:lnTo>
                    <a:pt x="113139" y="296860"/>
                  </a:lnTo>
                  <a:lnTo>
                    <a:pt x="124781" y="298171"/>
                  </a:lnTo>
                  <a:lnTo>
                    <a:pt x="136206" y="298237"/>
                  </a:lnTo>
                  <a:lnTo>
                    <a:pt x="147410" y="297294"/>
                  </a:lnTo>
                  <a:lnTo>
                    <a:pt x="158428" y="295581"/>
                  </a:lnTo>
                  <a:lnTo>
                    <a:pt x="169303" y="293144"/>
                  </a:lnTo>
                  <a:lnTo>
                    <a:pt x="180071" y="289838"/>
                  </a:lnTo>
                  <a:lnTo>
                    <a:pt x="190764" y="285654"/>
                  </a:lnTo>
                  <a:lnTo>
                    <a:pt x="201405" y="280711"/>
                  </a:lnTo>
                  <a:lnTo>
                    <a:pt x="212009" y="275168"/>
                  </a:lnTo>
                  <a:lnTo>
                    <a:pt x="222575" y="269189"/>
                  </a:lnTo>
                  <a:lnTo>
                    <a:pt x="232656" y="263202"/>
                  </a:lnTo>
                  <a:lnTo>
                    <a:pt x="242358" y="257315"/>
                  </a:lnTo>
                  <a:lnTo>
                    <a:pt x="252532" y="251013"/>
                  </a:lnTo>
                  <a:lnTo>
                    <a:pt x="264806" y="243299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4931955" y="1844868"/>
              <a:ext cx="205952" cy="279623"/>
            </a:xfrm>
            <a:custGeom>
              <a:avLst/>
              <a:gdLst/>
              <a:ahLst/>
              <a:cxnLst/>
              <a:rect l="0" t="0" r="0" b="0"/>
              <a:pathLst>
                <a:path w="205952" h="279623">
                  <a:moveTo>
                    <a:pt x="163837" y="50261"/>
                  </a:moveTo>
                  <a:lnTo>
                    <a:pt x="160770" y="38660"/>
                  </a:lnTo>
                  <a:lnTo>
                    <a:pt x="156707" y="28811"/>
                  </a:lnTo>
                  <a:lnTo>
                    <a:pt x="151214" y="19820"/>
                  </a:lnTo>
                  <a:lnTo>
                    <a:pt x="144454" y="11897"/>
                  </a:lnTo>
                  <a:lnTo>
                    <a:pt x="136657" y="5814"/>
                  </a:lnTo>
                  <a:lnTo>
                    <a:pt x="128060" y="1856"/>
                  </a:lnTo>
                  <a:lnTo>
                    <a:pt x="118875" y="0"/>
                  </a:lnTo>
                  <a:lnTo>
                    <a:pt x="109269" y="187"/>
                  </a:lnTo>
                  <a:lnTo>
                    <a:pt x="99373" y="2169"/>
                  </a:lnTo>
                  <a:lnTo>
                    <a:pt x="89444" y="5751"/>
                  </a:lnTo>
                  <a:lnTo>
                    <a:pt x="79851" y="10888"/>
                  </a:lnTo>
                  <a:lnTo>
                    <a:pt x="70769" y="17416"/>
                  </a:lnTo>
                  <a:lnTo>
                    <a:pt x="62196" y="25238"/>
                  </a:lnTo>
                  <a:lnTo>
                    <a:pt x="54051" y="34389"/>
                  </a:lnTo>
                  <a:lnTo>
                    <a:pt x="46240" y="44769"/>
                  </a:lnTo>
                  <a:lnTo>
                    <a:pt x="38842" y="56162"/>
                  </a:lnTo>
                  <a:lnTo>
                    <a:pt x="32092" y="68334"/>
                  </a:lnTo>
                  <a:lnTo>
                    <a:pt x="26068" y="81072"/>
                  </a:lnTo>
                  <a:lnTo>
                    <a:pt x="20700" y="94049"/>
                  </a:lnTo>
                  <a:lnTo>
                    <a:pt x="15860" y="106833"/>
                  </a:lnTo>
                  <a:lnTo>
                    <a:pt x="11423" y="119218"/>
                  </a:lnTo>
                  <a:lnTo>
                    <a:pt x="7441" y="131500"/>
                  </a:lnTo>
                  <a:lnTo>
                    <a:pt x="4139" y="144353"/>
                  </a:lnTo>
                  <a:lnTo>
                    <a:pt x="1593" y="158112"/>
                  </a:lnTo>
                  <a:lnTo>
                    <a:pt x="53" y="172627"/>
                  </a:lnTo>
                  <a:lnTo>
                    <a:pt x="0" y="187449"/>
                  </a:lnTo>
                  <a:lnTo>
                    <a:pt x="1567" y="202266"/>
                  </a:lnTo>
                  <a:lnTo>
                    <a:pt x="4738" y="216621"/>
                  </a:lnTo>
                  <a:lnTo>
                    <a:pt x="9534" y="229874"/>
                  </a:lnTo>
                  <a:lnTo>
                    <a:pt x="15800" y="241777"/>
                  </a:lnTo>
                  <a:lnTo>
                    <a:pt x="23430" y="252259"/>
                  </a:lnTo>
                  <a:lnTo>
                    <a:pt x="32447" y="261243"/>
                  </a:lnTo>
                  <a:lnTo>
                    <a:pt x="42727" y="268831"/>
                  </a:lnTo>
                  <a:lnTo>
                    <a:pt x="53883" y="274776"/>
                  </a:lnTo>
                  <a:lnTo>
                    <a:pt x="65362" y="278423"/>
                  </a:lnTo>
                  <a:lnTo>
                    <a:pt x="76826" y="279622"/>
                  </a:lnTo>
                  <a:lnTo>
                    <a:pt x="88303" y="278819"/>
                  </a:lnTo>
                  <a:lnTo>
                    <a:pt x="100074" y="276761"/>
                  </a:lnTo>
                  <a:lnTo>
                    <a:pt x="112287" y="274012"/>
                  </a:lnTo>
                  <a:lnTo>
                    <a:pt x="124777" y="270899"/>
                  </a:lnTo>
                  <a:lnTo>
                    <a:pt x="137169" y="267598"/>
                  </a:lnTo>
                  <a:lnTo>
                    <a:pt x="149239" y="264200"/>
                  </a:lnTo>
                  <a:lnTo>
                    <a:pt x="160684" y="260710"/>
                  </a:lnTo>
                  <a:lnTo>
                    <a:pt x="172268" y="256623"/>
                  </a:lnTo>
                  <a:lnTo>
                    <a:pt x="186124" y="250465"/>
                  </a:lnTo>
                  <a:lnTo>
                    <a:pt x="205951" y="239774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5178579" y="1883735"/>
              <a:ext cx="275183" cy="243302"/>
            </a:xfrm>
            <a:custGeom>
              <a:avLst/>
              <a:gdLst/>
              <a:ahLst/>
              <a:cxnLst/>
              <a:rect l="0" t="0" r="0" b="0"/>
              <a:pathLst>
                <a:path w="275183" h="243302">
                  <a:moveTo>
                    <a:pt x="159369" y="127208"/>
                  </a:moveTo>
                  <a:lnTo>
                    <a:pt x="162236" y="118339"/>
                  </a:lnTo>
                  <a:lnTo>
                    <a:pt x="164378" y="109353"/>
                  </a:lnTo>
                  <a:lnTo>
                    <a:pt x="165972" y="99362"/>
                  </a:lnTo>
                  <a:lnTo>
                    <a:pt x="166807" y="88554"/>
                  </a:lnTo>
                  <a:lnTo>
                    <a:pt x="166359" y="77391"/>
                  </a:lnTo>
                  <a:lnTo>
                    <a:pt x="164449" y="66190"/>
                  </a:lnTo>
                  <a:lnTo>
                    <a:pt x="161213" y="55251"/>
                  </a:lnTo>
                  <a:lnTo>
                    <a:pt x="156904" y="44914"/>
                  </a:lnTo>
                  <a:lnTo>
                    <a:pt x="151781" y="35306"/>
                  </a:lnTo>
                  <a:lnTo>
                    <a:pt x="145902" y="26535"/>
                  </a:lnTo>
                  <a:lnTo>
                    <a:pt x="139133" y="18782"/>
                  </a:lnTo>
                  <a:lnTo>
                    <a:pt x="131471" y="12056"/>
                  </a:lnTo>
                  <a:lnTo>
                    <a:pt x="123039" y="6537"/>
                  </a:lnTo>
                  <a:lnTo>
                    <a:pt x="114001" y="2652"/>
                  </a:lnTo>
                  <a:lnTo>
                    <a:pt x="104517" y="488"/>
                  </a:lnTo>
                  <a:lnTo>
                    <a:pt x="94877" y="0"/>
                  </a:lnTo>
                  <a:lnTo>
                    <a:pt x="85485" y="1185"/>
                  </a:lnTo>
                  <a:lnTo>
                    <a:pt x="76541" y="3875"/>
                  </a:lnTo>
                  <a:lnTo>
                    <a:pt x="68061" y="7950"/>
                  </a:lnTo>
                  <a:lnTo>
                    <a:pt x="59980" y="13426"/>
                  </a:lnTo>
                  <a:lnTo>
                    <a:pt x="52209" y="20181"/>
                  </a:lnTo>
                  <a:lnTo>
                    <a:pt x="44666" y="27986"/>
                  </a:lnTo>
                  <a:lnTo>
                    <a:pt x="37287" y="36595"/>
                  </a:lnTo>
                  <a:lnTo>
                    <a:pt x="30028" y="45797"/>
                  </a:lnTo>
                  <a:lnTo>
                    <a:pt x="23016" y="55586"/>
                  </a:lnTo>
                  <a:lnTo>
                    <a:pt x="16533" y="66141"/>
                  </a:lnTo>
                  <a:lnTo>
                    <a:pt x="10701" y="77503"/>
                  </a:lnTo>
                  <a:lnTo>
                    <a:pt x="5803" y="89574"/>
                  </a:lnTo>
                  <a:lnTo>
                    <a:pt x="2343" y="102208"/>
                  </a:lnTo>
                  <a:lnTo>
                    <a:pt x="464" y="115269"/>
                  </a:lnTo>
                  <a:lnTo>
                    <a:pt x="0" y="128804"/>
                  </a:lnTo>
                  <a:lnTo>
                    <a:pt x="668" y="143028"/>
                  </a:lnTo>
                  <a:lnTo>
                    <a:pt x="2193" y="157992"/>
                  </a:lnTo>
                  <a:lnTo>
                    <a:pt x="4502" y="173125"/>
                  </a:lnTo>
                  <a:lnTo>
                    <a:pt x="7721" y="187372"/>
                  </a:lnTo>
                  <a:lnTo>
                    <a:pt x="11851" y="200206"/>
                  </a:lnTo>
                  <a:lnTo>
                    <a:pt x="16928" y="211449"/>
                  </a:lnTo>
                  <a:lnTo>
                    <a:pt x="23093" y="221011"/>
                  </a:lnTo>
                  <a:lnTo>
                    <a:pt x="30318" y="229024"/>
                  </a:lnTo>
                  <a:lnTo>
                    <a:pt x="38440" y="235440"/>
                  </a:lnTo>
                  <a:lnTo>
                    <a:pt x="47264" y="239942"/>
                  </a:lnTo>
                  <a:lnTo>
                    <a:pt x="56601" y="242528"/>
                  </a:lnTo>
                  <a:lnTo>
                    <a:pt x="66140" y="243301"/>
                  </a:lnTo>
                  <a:lnTo>
                    <a:pt x="75464" y="242309"/>
                  </a:lnTo>
                  <a:lnTo>
                    <a:pt x="84354" y="239745"/>
                  </a:lnTo>
                  <a:lnTo>
                    <a:pt x="92456" y="235583"/>
                  </a:lnTo>
                  <a:lnTo>
                    <a:pt x="99220" y="229517"/>
                  </a:lnTo>
                  <a:lnTo>
                    <a:pt x="104476" y="221553"/>
                  </a:lnTo>
                  <a:lnTo>
                    <a:pt x="108532" y="212121"/>
                  </a:lnTo>
                  <a:lnTo>
                    <a:pt x="111959" y="201881"/>
                  </a:lnTo>
                  <a:lnTo>
                    <a:pt x="115156" y="191283"/>
                  </a:lnTo>
                  <a:lnTo>
                    <a:pt x="118154" y="180237"/>
                  </a:lnTo>
                  <a:lnTo>
                    <a:pt x="120723" y="168231"/>
                  </a:lnTo>
                  <a:lnTo>
                    <a:pt x="122763" y="155162"/>
                  </a:lnTo>
                  <a:lnTo>
                    <a:pt x="124747" y="145335"/>
                  </a:lnTo>
                  <a:lnTo>
                    <a:pt x="127366" y="143508"/>
                  </a:lnTo>
                  <a:lnTo>
                    <a:pt x="130734" y="147152"/>
                  </a:lnTo>
                  <a:lnTo>
                    <a:pt x="134721" y="153818"/>
                  </a:lnTo>
                  <a:lnTo>
                    <a:pt x="138955" y="162138"/>
                  </a:lnTo>
                  <a:lnTo>
                    <a:pt x="143182" y="171371"/>
                  </a:lnTo>
                  <a:lnTo>
                    <a:pt x="147461" y="180955"/>
                  </a:lnTo>
                  <a:lnTo>
                    <a:pt x="152078" y="190365"/>
                  </a:lnTo>
                  <a:lnTo>
                    <a:pt x="157182" y="199344"/>
                  </a:lnTo>
                  <a:lnTo>
                    <a:pt x="162929" y="207691"/>
                  </a:lnTo>
                  <a:lnTo>
                    <a:pt x="169550" y="215157"/>
                  </a:lnTo>
                  <a:lnTo>
                    <a:pt x="177084" y="221691"/>
                  </a:lnTo>
                  <a:lnTo>
                    <a:pt x="185415" y="227081"/>
                  </a:lnTo>
                  <a:lnTo>
                    <a:pt x="194379" y="230880"/>
                  </a:lnTo>
                  <a:lnTo>
                    <a:pt x="203810" y="232986"/>
                  </a:lnTo>
                  <a:lnTo>
                    <a:pt x="213412" y="233435"/>
                  </a:lnTo>
                  <a:lnTo>
                    <a:pt x="222778" y="232224"/>
                  </a:lnTo>
                  <a:lnTo>
                    <a:pt x="231700" y="229522"/>
                  </a:lnTo>
                  <a:lnTo>
                    <a:pt x="240051" y="225532"/>
                  </a:lnTo>
                  <a:lnTo>
                    <a:pt x="248616" y="219805"/>
                  </a:lnTo>
                  <a:lnTo>
                    <a:pt x="259263" y="209605"/>
                  </a:lnTo>
                  <a:lnTo>
                    <a:pt x="275182" y="190379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5401119" y="1894179"/>
              <a:ext cx="484312" cy="298266"/>
            </a:xfrm>
            <a:custGeom>
              <a:avLst/>
              <a:gdLst/>
              <a:ahLst/>
              <a:cxnLst/>
              <a:rect l="0" t="0" r="0" b="0"/>
              <a:pathLst>
                <a:path w="484312" h="298266">
                  <a:moveTo>
                    <a:pt x="0" y="64121"/>
                  </a:moveTo>
                  <a:lnTo>
                    <a:pt x="0" y="75856"/>
                  </a:lnTo>
                  <a:lnTo>
                    <a:pt x="0" y="86985"/>
                  </a:lnTo>
                  <a:lnTo>
                    <a:pt x="5" y="98579"/>
                  </a:lnTo>
                  <a:lnTo>
                    <a:pt x="177" y="110567"/>
                  </a:lnTo>
                  <a:lnTo>
                    <a:pt x="826" y="122579"/>
                  </a:lnTo>
                  <a:lnTo>
                    <a:pt x="2079" y="134386"/>
                  </a:lnTo>
                  <a:lnTo>
                    <a:pt x="3904" y="146085"/>
                  </a:lnTo>
                  <a:lnTo>
                    <a:pt x="6201" y="158002"/>
                  </a:lnTo>
                  <a:lnTo>
                    <a:pt x="8857" y="170310"/>
                  </a:lnTo>
                  <a:lnTo>
                    <a:pt x="11775" y="182864"/>
                  </a:lnTo>
                  <a:lnTo>
                    <a:pt x="14880" y="195297"/>
                  </a:lnTo>
                  <a:lnTo>
                    <a:pt x="18089" y="207329"/>
                  </a:lnTo>
                  <a:lnTo>
                    <a:pt x="20489" y="216268"/>
                  </a:lnTo>
                  <a:lnTo>
                    <a:pt x="21014" y="218721"/>
                  </a:lnTo>
                  <a:lnTo>
                    <a:pt x="20060" y="215603"/>
                  </a:lnTo>
                  <a:lnTo>
                    <a:pt x="18160" y="208660"/>
                  </a:lnTo>
                  <a:lnTo>
                    <a:pt x="15671" y="199226"/>
                  </a:lnTo>
                  <a:lnTo>
                    <a:pt x="12818" y="188183"/>
                  </a:lnTo>
                  <a:lnTo>
                    <a:pt x="9903" y="175936"/>
                  </a:lnTo>
                  <a:lnTo>
                    <a:pt x="7316" y="162541"/>
                  </a:lnTo>
                  <a:lnTo>
                    <a:pt x="5239" y="148107"/>
                  </a:lnTo>
                  <a:lnTo>
                    <a:pt x="3673" y="132979"/>
                  </a:lnTo>
                  <a:lnTo>
                    <a:pt x="2538" y="117667"/>
                  </a:lnTo>
                  <a:lnTo>
                    <a:pt x="1741" y="102474"/>
                  </a:lnTo>
                  <a:lnTo>
                    <a:pt x="1357" y="87508"/>
                  </a:lnTo>
                  <a:lnTo>
                    <a:pt x="1622" y="72771"/>
                  </a:lnTo>
                  <a:lnTo>
                    <a:pt x="2624" y="58251"/>
                  </a:lnTo>
                  <a:lnTo>
                    <a:pt x="4619" y="44721"/>
                  </a:lnTo>
                  <a:lnTo>
                    <a:pt x="8094" y="33677"/>
                  </a:lnTo>
                  <a:lnTo>
                    <a:pt x="13172" y="25740"/>
                  </a:lnTo>
                  <a:lnTo>
                    <a:pt x="19515" y="20888"/>
                  </a:lnTo>
                  <a:lnTo>
                    <a:pt x="26528" y="18902"/>
                  </a:lnTo>
                  <a:lnTo>
                    <a:pt x="33792" y="19350"/>
                  </a:lnTo>
                  <a:lnTo>
                    <a:pt x="40938" y="21866"/>
                  </a:lnTo>
                  <a:lnTo>
                    <a:pt x="47575" y="26272"/>
                  </a:lnTo>
                  <a:lnTo>
                    <a:pt x="53557" y="32302"/>
                  </a:lnTo>
                  <a:lnTo>
                    <a:pt x="59081" y="39787"/>
                  </a:lnTo>
                  <a:lnTo>
                    <a:pt x="64565" y="48711"/>
                  </a:lnTo>
                  <a:lnTo>
                    <a:pt x="70255" y="58933"/>
                  </a:lnTo>
                  <a:lnTo>
                    <a:pt x="76064" y="70051"/>
                  </a:lnTo>
                  <a:lnTo>
                    <a:pt x="81664" y="81506"/>
                  </a:lnTo>
                  <a:lnTo>
                    <a:pt x="86877" y="92954"/>
                  </a:lnTo>
                  <a:lnTo>
                    <a:pt x="91683" y="104420"/>
                  </a:lnTo>
                  <a:lnTo>
                    <a:pt x="96138" y="116185"/>
                  </a:lnTo>
                  <a:lnTo>
                    <a:pt x="100323" y="128330"/>
                  </a:lnTo>
                  <a:lnTo>
                    <a:pt x="104517" y="138457"/>
                  </a:lnTo>
                  <a:lnTo>
                    <a:pt x="108429" y="142709"/>
                  </a:lnTo>
                  <a:lnTo>
                    <a:pt x="111212" y="140686"/>
                  </a:lnTo>
                  <a:lnTo>
                    <a:pt x="112971" y="133757"/>
                  </a:lnTo>
                  <a:lnTo>
                    <a:pt x="114216" y="123368"/>
                  </a:lnTo>
                  <a:lnTo>
                    <a:pt x="115521" y="110619"/>
                  </a:lnTo>
                  <a:lnTo>
                    <a:pt x="117179" y="96290"/>
                  </a:lnTo>
                  <a:lnTo>
                    <a:pt x="119258" y="81233"/>
                  </a:lnTo>
                  <a:lnTo>
                    <a:pt x="121716" y="66414"/>
                  </a:lnTo>
                  <a:lnTo>
                    <a:pt x="124489" y="52341"/>
                  </a:lnTo>
                  <a:lnTo>
                    <a:pt x="127993" y="39601"/>
                  </a:lnTo>
                  <a:lnTo>
                    <a:pt x="133086" y="29016"/>
                  </a:lnTo>
                  <a:lnTo>
                    <a:pt x="140095" y="20838"/>
                  </a:lnTo>
                  <a:lnTo>
                    <a:pt x="148395" y="15311"/>
                  </a:lnTo>
                  <a:lnTo>
                    <a:pt x="156736" y="12933"/>
                  </a:lnTo>
                  <a:lnTo>
                    <a:pt x="164382" y="13665"/>
                  </a:lnTo>
                  <a:lnTo>
                    <a:pt x="171292" y="17052"/>
                  </a:lnTo>
                  <a:lnTo>
                    <a:pt x="177839" y="22513"/>
                  </a:lnTo>
                  <a:lnTo>
                    <a:pt x="184309" y="29511"/>
                  </a:lnTo>
                  <a:lnTo>
                    <a:pt x="190671" y="37611"/>
                  </a:lnTo>
                  <a:lnTo>
                    <a:pt x="196657" y="46484"/>
                  </a:lnTo>
                  <a:lnTo>
                    <a:pt x="202136" y="55894"/>
                  </a:lnTo>
                  <a:lnTo>
                    <a:pt x="207123" y="65839"/>
                  </a:lnTo>
                  <a:lnTo>
                    <a:pt x="211700" y="76506"/>
                  </a:lnTo>
                  <a:lnTo>
                    <a:pt x="215958" y="87946"/>
                  </a:lnTo>
                  <a:lnTo>
                    <a:pt x="219817" y="100072"/>
                  </a:lnTo>
                  <a:lnTo>
                    <a:pt x="223037" y="112744"/>
                  </a:lnTo>
                  <a:lnTo>
                    <a:pt x="225542" y="125826"/>
                  </a:lnTo>
                  <a:lnTo>
                    <a:pt x="227563" y="139204"/>
                  </a:lnTo>
                  <a:lnTo>
                    <a:pt x="229536" y="152792"/>
                  </a:lnTo>
                  <a:lnTo>
                    <a:pt x="231712" y="166524"/>
                  </a:lnTo>
                  <a:lnTo>
                    <a:pt x="234006" y="180356"/>
                  </a:lnTo>
                  <a:lnTo>
                    <a:pt x="236093" y="194254"/>
                  </a:lnTo>
                  <a:lnTo>
                    <a:pt x="237807" y="208169"/>
                  </a:lnTo>
                  <a:lnTo>
                    <a:pt x="239615" y="220951"/>
                  </a:lnTo>
                  <a:lnTo>
                    <a:pt x="242405" y="229195"/>
                  </a:lnTo>
                  <a:lnTo>
                    <a:pt x="246010" y="231050"/>
                  </a:lnTo>
                  <a:lnTo>
                    <a:pt x="249652" y="228415"/>
                  </a:lnTo>
                  <a:lnTo>
                    <a:pt x="253335" y="223132"/>
                  </a:lnTo>
                  <a:lnTo>
                    <a:pt x="257422" y="216544"/>
                  </a:lnTo>
                  <a:lnTo>
                    <a:pt x="262104" y="209420"/>
                  </a:lnTo>
                  <a:lnTo>
                    <a:pt x="267703" y="202131"/>
                  </a:lnTo>
                  <a:lnTo>
                    <a:pt x="274740" y="194830"/>
                  </a:lnTo>
                  <a:lnTo>
                    <a:pt x="283358" y="187579"/>
                  </a:lnTo>
                  <a:lnTo>
                    <a:pt x="293227" y="180549"/>
                  </a:lnTo>
                  <a:lnTo>
                    <a:pt x="303761" y="174045"/>
                  </a:lnTo>
                  <a:lnTo>
                    <a:pt x="314546" y="168179"/>
                  </a:lnTo>
                  <a:lnTo>
                    <a:pt x="325377" y="162746"/>
                  </a:lnTo>
                  <a:lnTo>
                    <a:pt x="336176" y="157330"/>
                  </a:lnTo>
                  <a:lnTo>
                    <a:pt x="346912" y="151682"/>
                  </a:lnTo>
                  <a:lnTo>
                    <a:pt x="357426" y="145735"/>
                  </a:lnTo>
                  <a:lnTo>
                    <a:pt x="367421" y="139510"/>
                  </a:lnTo>
                  <a:lnTo>
                    <a:pt x="376781" y="133059"/>
                  </a:lnTo>
                  <a:lnTo>
                    <a:pt x="385711" y="126438"/>
                  </a:lnTo>
                  <a:lnTo>
                    <a:pt x="394629" y="119695"/>
                  </a:lnTo>
                  <a:lnTo>
                    <a:pt x="403771" y="112859"/>
                  </a:lnTo>
                  <a:lnTo>
                    <a:pt x="412879" y="105795"/>
                  </a:lnTo>
                  <a:lnTo>
                    <a:pt x="421314" y="98214"/>
                  </a:lnTo>
                  <a:lnTo>
                    <a:pt x="428756" y="90000"/>
                  </a:lnTo>
                  <a:lnTo>
                    <a:pt x="434889" y="81194"/>
                  </a:lnTo>
                  <a:lnTo>
                    <a:pt x="439252" y="71905"/>
                  </a:lnTo>
                  <a:lnTo>
                    <a:pt x="441768" y="62252"/>
                  </a:lnTo>
                  <a:lnTo>
                    <a:pt x="442508" y="52500"/>
                  </a:lnTo>
                  <a:lnTo>
                    <a:pt x="441500" y="43032"/>
                  </a:lnTo>
                  <a:lnTo>
                    <a:pt x="438932" y="34042"/>
                  </a:lnTo>
                  <a:lnTo>
                    <a:pt x="434940" y="25702"/>
                  </a:lnTo>
                  <a:lnTo>
                    <a:pt x="429520" y="18246"/>
                  </a:lnTo>
                  <a:lnTo>
                    <a:pt x="422799" y="11722"/>
                  </a:lnTo>
                  <a:lnTo>
                    <a:pt x="414847" y="6340"/>
                  </a:lnTo>
                  <a:lnTo>
                    <a:pt x="405606" y="2548"/>
                  </a:lnTo>
                  <a:lnTo>
                    <a:pt x="395172" y="446"/>
                  </a:lnTo>
                  <a:lnTo>
                    <a:pt x="383911" y="0"/>
                  </a:lnTo>
                  <a:lnTo>
                    <a:pt x="372361" y="1213"/>
                  </a:lnTo>
                  <a:lnTo>
                    <a:pt x="360858" y="3917"/>
                  </a:lnTo>
                  <a:lnTo>
                    <a:pt x="349695" y="7832"/>
                  </a:lnTo>
                  <a:lnTo>
                    <a:pt x="339200" y="12668"/>
                  </a:lnTo>
                  <a:lnTo>
                    <a:pt x="329475" y="18176"/>
                  </a:lnTo>
                  <a:lnTo>
                    <a:pt x="320453" y="24159"/>
                  </a:lnTo>
                  <a:lnTo>
                    <a:pt x="311999" y="30474"/>
                  </a:lnTo>
                  <a:lnTo>
                    <a:pt x="303974" y="37026"/>
                  </a:lnTo>
                  <a:lnTo>
                    <a:pt x="296259" y="44070"/>
                  </a:lnTo>
                  <a:lnTo>
                    <a:pt x="288765" y="52170"/>
                  </a:lnTo>
                  <a:lnTo>
                    <a:pt x="281427" y="61547"/>
                  </a:lnTo>
                  <a:lnTo>
                    <a:pt x="274364" y="71947"/>
                  </a:lnTo>
                  <a:lnTo>
                    <a:pt x="267845" y="82846"/>
                  </a:lnTo>
                  <a:lnTo>
                    <a:pt x="261986" y="93885"/>
                  </a:lnTo>
                  <a:lnTo>
                    <a:pt x="256899" y="105059"/>
                  </a:lnTo>
                  <a:lnTo>
                    <a:pt x="252780" y="116620"/>
                  </a:lnTo>
                  <a:lnTo>
                    <a:pt x="249646" y="128687"/>
                  </a:lnTo>
                  <a:lnTo>
                    <a:pt x="247524" y="141078"/>
                  </a:lnTo>
                  <a:lnTo>
                    <a:pt x="246541" y="153403"/>
                  </a:lnTo>
                  <a:lnTo>
                    <a:pt x="246656" y="165438"/>
                  </a:lnTo>
                  <a:lnTo>
                    <a:pt x="247698" y="177130"/>
                  </a:lnTo>
                  <a:lnTo>
                    <a:pt x="249461" y="188514"/>
                  </a:lnTo>
                  <a:lnTo>
                    <a:pt x="251758" y="199653"/>
                  </a:lnTo>
                  <a:lnTo>
                    <a:pt x="254606" y="210608"/>
                  </a:lnTo>
                  <a:lnTo>
                    <a:pt x="258194" y="221431"/>
                  </a:lnTo>
                  <a:lnTo>
                    <a:pt x="262575" y="232152"/>
                  </a:lnTo>
                  <a:lnTo>
                    <a:pt x="267823" y="242471"/>
                  </a:lnTo>
                  <a:lnTo>
                    <a:pt x="274103" y="251795"/>
                  </a:lnTo>
                  <a:lnTo>
                    <a:pt x="281404" y="259879"/>
                  </a:lnTo>
                  <a:lnTo>
                    <a:pt x="289578" y="266798"/>
                  </a:lnTo>
                  <a:lnTo>
                    <a:pt x="298437" y="272761"/>
                  </a:lnTo>
                  <a:lnTo>
                    <a:pt x="307801" y="277997"/>
                  </a:lnTo>
                  <a:lnTo>
                    <a:pt x="317529" y="282701"/>
                  </a:lnTo>
                  <a:lnTo>
                    <a:pt x="327511" y="287029"/>
                  </a:lnTo>
                  <a:lnTo>
                    <a:pt x="337670" y="291086"/>
                  </a:lnTo>
                  <a:lnTo>
                    <a:pt x="347949" y="294625"/>
                  </a:lnTo>
                  <a:lnTo>
                    <a:pt x="358309" y="297092"/>
                  </a:lnTo>
                  <a:lnTo>
                    <a:pt x="368725" y="298265"/>
                  </a:lnTo>
                  <a:lnTo>
                    <a:pt x="379178" y="298238"/>
                  </a:lnTo>
                  <a:lnTo>
                    <a:pt x="389656" y="297230"/>
                  </a:lnTo>
                  <a:lnTo>
                    <a:pt x="400155" y="295484"/>
                  </a:lnTo>
                  <a:lnTo>
                    <a:pt x="410834" y="293363"/>
                  </a:lnTo>
                  <a:lnTo>
                    <a:pt x="421996" y="291335"/>
                  </a:lnTo>
                  <a:lnTo>
                    <a:pt x="433749" y="289645"/>
                  </a:lnTo>
                  <a:lnTo>
                    <a:pt x="445450" y="288340"/>
                  </a:lnTo>
                  <a:lnTo>
                    <a:pt x="456947" y="287242"/>
                  </a:lnTo>
                  <a:lnTo>
                    <a:pt x="469250" y="286257"/>
                  </a:lnTo>
                  <a:lnTo>
                    <a:pt x="484311" y="285220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5453761" y="1273948"/>
              <a:ext cx="547483" cy="905452"/>
            </a:xfrm>
            <a:custGeom>
              <a:avLst/>
              <a:gdLst/>
              <a:ahLst/>
              <a:cxnLst/>
              <a:rect l="0" t="0" r="0" b="0"/>
              <a:pathLst>
                <a:path w="547483" h="905452">
                  <a:moveTo>
                    <a:pt x="547482" y="905451"/>
                  </a:moveTo>
                  <a:lnTo>
                    <a:pt x="544482" y="896649"/>
                  </a:lnTo>
                  <a:lnTo>
                    <a:pt x="541059" y="888302"/>
                  </a:lnTo>
                  <a:lnTo>
                    <a:pt x="536863" y="879599"/>
                  </a:lnTo>
                  <a:lnTo>
                    <a:pt x="531963" y="870306"/>
                  </a:lnTo>
                  <a:lnTo>
                    <a:pt x="526482" y="860162"/>
                  </a:lnTo>
                  <a:lnTo>
                    <a:pt x="520551" y="849122"/>
                  </a:lnTo>
                  <a:lnTo>
                    <a:pt x="514289" y="837455"/>
                  </a:lnTo>
                  <a:lnTo>
                    <a:pt x="507791" y="825633"/>
                  </a:lnTo>
                  <a:lnTo>
                    <a:pt x="501126" y="813944"/>
                  </a:lnTo>
                  <a:lnTo>
                    <a:pt x="494348" y="802487"/>
                  </a:lnTo>
                  <a:lnTo>
                    <a:pt x="487491" y="791261"/>
                  </a:lnTo>
                  <a:lnTo>
                    <a:pt x="480576" y="780224"/>
                  </a:lnTo>
                  <a:lnTo>
                    <a:pt x="473458" y="769168"/>
                  </a:lnTo>
                  <a:lnTo>
                    <a:pt x="465840" y="757745"/>
                  </a:lnTo>
                  <a:lnTo>
                    <a:pt x="457604" y="745795"/>
                  </a:lnTo>
                  <a:lnTo>
                    <a:pt x="448955" y="733326"/>
                  </a:lnTo>
                  <a:lnTo>
                    <a:pt x="440303" y="720424"/>
                  </a:lnTo>
                  <a:lnTo>
                    <a:pt x="431886" y="707182"/>
                  </a:lnTo>
                  <a:lnTo>
                    <a:pt x="423608" y="693527"/>
                  </a:lnTo>
                  <a:lnTo>
                    <a:pt x="415137" y="679223"/>
                  </a:lnTo>
                  <a:lnTo>
                    <a:pt x="406294" y="664205"/>
                  </a:lnTo>
                  <a:lnTo>
                    <a:pt x="397219" y="649035"/>
                  </a:lnTo>
                  <a:lnTo>
                    <a:pt x="388274" y="634764"/>
                  </a:lnTo>
                  <a:lnTo>
                    <a:pt x="379662" y="621896"/>
                  </a:lnTo>
                  <a:lnTo>
                    <a:pt x="371421" y="609951"/>
                  </a:lnTo>
                  <a:lnTo>
                    <a:pt x="363506" y="597789"/>
                  </a:lnTo>
                  <a:lnTo>
                    <a:pt x="355850" y="584763"/>
                  </a:lnTo>
                  <a:lnTo>
                    <a:pt x="348387" y="571214"/>
                  </a:lnTo>
                  <a:lnTo>
                    <a:pt x="341062" y="558172"/>
                  </a:lnTo>
                  <a:lnTo>
                    <a:pt x="333839" y="546205"/>
                  </a:lnTo>
                  <a:lnTo>
                    <a:pt x="326851" y="535237"/>
                  </a:lnTo>
                  <a:lnTo>
                    <a:pt x="320385" y="524811"/>
                  </a:lnTo>
                  <a:lnTo>
                    <a:pt x="314550" y="514579"/>
                  </a:lnTo>
                  <a:lnTo>
                    <a:pt x="309141" y="504368"/>
                  </a:lnTo>
                  <a:lnTo>
                    <a:pt x="303741" y="494113"/>
                  </a:lnTo>
                  <a:lnTo>
                    <a:pt x="298110" y="483797"/>
                  </a:lnTo>
                  <a:lnTo>
                    <a:pt x="292344" y="473425"/>
                  </a:lnTo>
                  <a:lnTo>
                    <a:pt x="286772" y="463008"/>
                  </a:lnTo>
                  <a:lnTo>
                    <a:pt x="281574" y="452563"/>
                  </a:lnTo>
                  <a:lnTo>
                    <a:pt x="276610" y="442261"/>
                  </a:lnTo>
                  <a:lnTo>
                    <a:pt x="271516" y="432418"/>
                  </a:lnTo>
                  <a:lnTo>
                    <a:pt x="266089" y="423163"/>
                  </a:lnTo>
                  <a:lnTo>
                    <a:pt x="260292" y="414304"/>
                  </a:lnTo>
                  <a:lnTo>
                    <a:pt x="254168" y="405435"/>
                  </a:lnTo>
                  <a:lnTo>
                    <a:pt x="247790" y="396317"/>
                  </a:lnTo>
                  <a:lnTo>
                    <a:pt x="241387" y="386886"/>
                  </a:lnTo>
                  <a:lnTo>
                    <a:pt x="235322" y="377169"/>
                  </a:lnTo>
                  <a:lnTo>
                    <a:pt x="229761" y="367221"/>
                  </a:lnTo>
                  <a:lnTo>
                    <a:pt x="224536" y="357099"/>
                  </a:lnTo>
                  <a:lnTo>
                    <a:pt x="219260" y="346851"/>
                  </a:lnTo>
                  <a:lnTo>
                    <a:pt x="213709" y="336514"/>
                  </a:lnTo>
                  <a:lnTo>
                    <a:pt x="207825" y="326116"/>
                  </a:lnTo>
                  <a:lnTo>
                    <a:pt x="201643" y="315676"/>
                  </a:lnTo>
                  <a:lnTo>
                    <a:pt x="195226" y="305206"/>
                  </a:lnTo>
                  <a:lnTo>
                    <a:pt x="188798" y="294717"/>
                  </a:lnTo>
                  <a:lnTo>
                    <a:pt x="182715" y="284216"/>
                  </a:lnTo>
                  <a:lnTo>
                    <a:pt x="177142" y="273710"/>
                  </a:lnTo>
                  <a:lnTo>
                    <a:pt x="171909" y="263366"/>
                  </a:lnTo>
                  <a:lnTo>
                    <a:pt x="166629" y="253493"/>
                  </a:lnTo>
                  <a:lnTo>
                    <a:pt x="161073" y="244219"/>
                  </a:lnTo>
                  <a:lnTo>
                    <a:pt x="155188" y="235347"/>
                  </a:lnTo>
                  <a:lnTo>
                    <a:pt x="149004" y="226469"/>
                  </a:lnTo>
                  <a:lnTo>
                    <a:pt x="142582" y="217345"/>
                  </a:lnTo>
                  <a:lnTo>
                    <a:pt x="135980" y="207910"/>
                  </a:lnTo>
                  <a:lnTo>
                    <a:pt x="129248" y="198190"/>
                  </a:lnTo>
                  <a:lnTo>
                    <a:pt x="122431" y="188240"/>
                  </a:lnTo>
                  <a:lnTo>
                    <a:pt x="115718" y="178117"/>
                  </a:lnTo>
                  <a:lnTo>
                    <a:pt x="109437" y="167868"/>
                  </a:lnTo>
                  <a:lnTo>
                    <a:pt x="103727" y="157536"/>
                  </a:lnTo>
                  <a:lnTo>
                    <a:pt x="98402" y="147310"/>
                  </a:lnTo>
                  <a:lnTo>
                    <a:pt x="93058" y="137517"/>
                  </a:lnTo>
                  <a:lnTo>
                    <a:pt x="87460" y="128296"/>
                  </a:lnTo>
                  <a:lnTo>
                    <a:pt x="81546" y="119460"/>
                  </a:lnTo>
                  <a:lnTo>
                    <a:pt x="75343" y="110606"/>
                  </a:lnTo>
                  <a:lnTo>
                    <a:pt x="68908" y="101498"/>
                  </a:lnTo>
                  <a:lnTo>
                    <a:pt x="62298" y="92075"/>
                  </a:lnTo>
                  <a:lnTo>
                    <a:pt x="55560" y="82362"/>
                  </a:lnTo>
                  <a:lnTo>
                    <a:pt x="48734" y="72417"/>
                  </a:lnTo>
                  <a:lnTo>
                    <a:pt x="41846" y="62297"/>
                  </a:lnTo>
                  <a:lnTo>
                    <a:pt x="34915" y="52050"/>
                  </a:lnTo>
                  <a:lnTo>
                    <a:pt x="27965" y="41728"/>
                  </a:lnTo>
                  <a:lnTo>
                    <a:pt x="21307" y="31813"/>
                  </a:lnTo>
                  <a:lnTo>
                    <a:pt x="14889" y="22241"/>
                  </a:lnTo>
                  <a:lnTo>
                    <a:pt x="8145" y="1217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6160765" y="1395918"/>
              <a:ext cx="187920" cy="794010"/>
            </a:xfrm>
            <a:custGeom>
              <a:avLst/>
              <a:gdLst/>
              <a:ahLst/>
              <a:cxnLst/>
              <a:rect l="0" t="0" r="0" b="0"/>
              <a:pathLst>
                <a:path w="187920" h="794010">
                  <a:moveTo>
                    <a:pt x="82634" y="794009"/>
                  </a:moveTo>
                  <a:lnTo>
                    <a:pt x="79768" y="785141"/>
                  </a:lnTo>
                  <a:lnTo>
                    <a:pt x="77625" y="776154"/>
                  </a:lnTo>
                  <a:lnTo>
                    <a:pt x="76022" y="766154"/>
                  </a:lnTo>
                  <a:lnTo>
                    <a:pt x="74842" y="755001"/>
                  </a:lnTo>
                  <a:lnTo>
                    <a:pt x="73993" y="742541"/>
                  </a:lnTo>
                  <a:lnTo>
                    <a:pt x="73395" y="728834"/>
                  </a:lnTo>
                  <a:lnTo>
                    <a:pt x="72981" y="714243"/>
                  </a:lnTo>
                  <a:lnTo>
                    <a:pt x="72697" y="699314"/>
                  </a:lnTo>
                  <a:lnTo>
                    <a:pt x="72499" y="684394"/>
                  </a:lnTo>
                  <a:lnTo>
                    <a:pt x="72196" y="669786"/>
                  </a:lnTo>
                  <a:lnTo>
                    <a:pt x="71459" y="655824"/>
                  </a:lnTo>
                  <a:lnTo>
                    <a:pt x="70151" y="642611"/>
                  </a:lnTo>
                  <a:lnTo>
                    <a:pt x="68458" y="629755"/>
                  </a:lnTo>
                  <a:lnTo>
                    <a:pt x="66783" y="616508"/>
                  </a:lnTo>
                  <a:lnTo>
                    <a:pt x="65358" y="602472"/>
                  </a:lnTo>
                  <a:lnTo>
                    <a:pt x="64081" y="587430"/>
                  </a:lnTo>
                  <a:lnTo>
                    <a:pt x="62616" y="571189"/>
                  </a:lnTo>
                  <a:lnTo>
                    <a:pt x="60784" y="553771"/>
                  </a:lnTo>
                  <a:lnTo>
                    <a:pt x="58723" y="535191"/>
                  </a:lnTo>
                  <a:lnTo>
                    <a:pt x="56793" y="515363"/>
                  </a:lnTo>
                  <a:lnTo>
                    <a:pt x="55193" y="494377"/>
                  </a:lnTo>
                  <a:lnTo>
                    <a:pt x="53797" y="473084"/>
                  </a:lnTo>
                  <a:lnTo>
                    <a:pt x="52252" y="452936"/>
                  </a:lnTo>
                  <a:lnTo>
                    <a:pt x="50365" y="434646"/>
                  </a:lnTo>
                  <a:lnTo>
                    <a:pt x="48268" y="418080"/>
                  </a:lnTo>
                  <a:lnTo>
                    <a:pt x="46314" y="402644"/>
                  </a:lnTo>
                  <a:lnTo>
                    <a:pt x="44698" y="387854"/>
                  </a:lnTo>
                  <a:lnTo>
                    <a:pt x="43290" y="373579"/>
                  </a:lnTo>
                  <a:lnTo>
                    <a:pt x="41739" y="359964"/>
                  </a:lnTo>
                  <a:lnTo>
                    <a:pt x="39843" y="347035"/>
                  </a:lnTo>
                  <a:lnTo>
                    <a:pt x="37569" y="334059"/>
                  </a:lnTo>
                  <a:lnTo>
                    <a:pt x="34964" y="319682"/>
                  </a:lnTo>
                  <a:lnTo>
                    <a:pt x="32098" y="303280"/>
                  </a:lnTo>
                  <a:lnTo>
                    <a:pt x="29037" y="285535"/>
                  </a:lnTo>
                  <a:lnTo>
                    <a:pt x="25836" y="267999"/>
                  </a:lnTo>
                  <a:lnTo>
                    <a:pt x="22537" y="251564"/>
                  </a:lnTo>
                  <a:lnTo>
                    <a:pt x="19170" y="235956"/>
                  </a:lnTo>
                  <a:lnTo>
                    <a:pt x="15757" y="220123"/>
                  </a:lnTo>
                  <a:lnTo>
                    <a:pt x="12317" y="203441"/>
                  </a:lnTo>
                  <a:lnTo>
                    <a:pt x="9024" y="185931"/>
                  </a:lnTo>
                  <a:lnTo>
                    <a:pt x="6192" y="168005"/>
                  </a:lnTo>
                  <a:lnTo>
                    <a:pt x="3955" y="149976"/>
                  </a:lnTo>
                  <a:lnTo>
                    <a:pt x="2284" y="132155"/>
                  </a:lnTo>
                  <a:lnTo>
                    <a:pt x="1080" y="114895"/>
                  </a:lnTo>
                  <a:lnTo>
                    <a:pt x="241" y="98339"/>
                  </a:lnTo>
                  <a:lnTo>
                    <a:pt x="0" y="82767"/>
                  </a:lnTo>
                  <a:lnTo>
                    <a:pt x="894" y="68674"/>
                  </a:lnTo>
                  <a:lnTo>
                    <a:pt x="3131" y="56194"/>
                  </a:lnTo>
                  <a:lnTo>
                    <a:pt x="6770" y="45150"/>
                  </a:lnTo>
                  <a:lnTo>
                    <a:pt x="11886" y="35255"/>
                  </a:lnTo>
                  <a:lnTo>
                    <a:pt x="18377" y="26233"/>
                  </a:lnTo>
                  <a:lnTo>
                    <a:pt x="26328" y="18170"/>
                  </a:lnTo>
                  <a:lnTo>
                    <a:pt x="36093" y="11499"/>
                  </a:lnTo>
                  <a:lnTo>
                    <a:pt x="47690" y="6346"/>
                  </a:lnTo>
                  <a:lnTo>
                    <a:pt x="60543" y="2716"/>
                  </a:lnTo>
                  <a:lnTo>
                    <a:pt x="73701" y="646"/>
                  </a:lnTo>
                  <a:lnTo>
                    <a:pt x="86583" y="0"/>
                  </a:lnTo>
                  <a:lnTo>
                    <a:pt x="98993" y="684"/>
                  </a:lnTo>
                  <a:lnTo>
                    <a:pt x="110933" y="2731"/>
                  </a:lnTo>
                  <a:lnTo>
                    <a:pt x="122477" y="6030"/>
                  </a:lnTo>
                  <a:lnTo>
                    <a:pt x="133551" y="10362"/>
                  </a:lnTo>
                  <a:lnTo>
                    <a:pt x="143928" y="15486"/>
                  </a:lnTo>
                  <a:lnTo>
                    <a:pt x="153536" y="21181"/>
                  </a:lnTo>
                  <a:lnTo>
                    <a:pt x="162154" y="26975"/>
                  </a:lnTo>
                  <a:lnTo>
                    <a:pt x="170184" y="32712"/>
                  </a:lnTo>
                  <a:lnTo>
                    <a:pt x="178332" y="38890"/>
                  </a:lnTo>
                  <a:lnTo>
                    <a:pt x="187919" y="46486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6022300" y="1800373"/>
              <a:ext cx="326385" cy="21058"/>
            </a:xfrm>
            <a:custGeom>
              <a:avLst/>
              <a:gdLst/>
              <a:ahLst/>
              <a:cxnLst/>
              <a:rect l="0" t="0" r="0" b="0"/>
              <a:pathLst>
                <a:path w="326385" h="21058">
                  <a:moveTo>
                    <a:pt x="326384" y="0"/>
                  </a:moveTo>
                  <a:lnTo>
                    <a:pt x="317582" y="2933"/>
                  </a:lnTo>
                  <a:lnTo>
                    <a:pt x="309235" y="5716"/>
                  </a:lnTo>
                  <a:lnTo>
                    <a:pt x="300532" y="8606"/>
                  </a:lnTo>
                  <a:lnTo>
                    <a:pt x="291238" y="11301"/>
                  </a:lnTo>
                  <a:lnTo>
                    <a:pt x="281095" y="13169"/>
                  </a:lnTo>
                  <a:lnTo>
                    <a:pt x="270045" y="13927"/>
                  </a:lnTo>
                  <a:lnTo>
                    <a:pt x="258033" y="13614"/>
                  </a:lnTo>
                  <a:lnTo>
                    <a:pt x="244915" y="12412"/>
                  </a:lnTo>
                  <a:lnTo>
                    <a:pt x="230719" y="10538"/>
                  </a:lnTo>
                  <a:lnTo>
                    <a:pt x="215611" y="8502"/>
                  </a:lnTo>
                  <a:lnTo>
                    <a:pt x="199793" y="7062"/>
                  </a:lnTo>
                  <a:lnTo>
                    <a:pt x="183452" y="6580"/>
                  </a:lnTo>
                  <a:lnTo>
                    <a:pt x="166905" y="6905"/>
                  </a:lnTo>
                  <a:lnTo>
                    <a:pt x="150570" y="7580"/>
                  </a:lnTo>
                  <a:lnTo>
                    <a:pt x="134659" y="8295"/>
                  </a:lnTo>
                  <a:lnTo>
                    <a:pt x="119194" y="9077"/>
                  </a:lnTo>
                  <a:lnTo>
                    <a:pt x="104116" y="10200"/>
                  </a:lnTo>
                  <a:lnTo>
                    <a:pt x="89346" y="11800"/>
                  </a:lnTo>
                  <a:lnTo>
                    <a:pt x="74831" y="13713"/>
                  </a:lnTo>
                  <a:lnTo>
                    <a:pt x="58817" y="15743"/>
                  </a:lnTo>
                  <a:lnTo>
                    <a:pt x="36542" y="1807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6268257" y="1876927"/>
              <a:ext cx="259413" cy="248158"/>
            </a:xfrm>
            <a:custGeom>
              <a:avLst/>
              <a:gdLst/>
              <a:ahLst/>
              <a:cxnLst/>
              <a:rect l="0" t="0" r="0" b="0"/>
              <a:pathLst>
                <a:path w="259413" h="248158">
                  <a:moveTo>
                    <a:pt x="122541" y="123487"/>
                  </a:moveTo>
                  <a:lnTo>
                    <a:pt x="125407" y="111752"/>
                  </a:lnTo>
                  <a:lnTo>
                    <a:pt x="127549" y="100623"/>
                  </a:lnTo>
                  <a:lnTo>
                    <a:pt x="129148" y="89029"/>
                  </a:lnTo>
                  <a:lnTo>
                    <a:pt x="130155" y="77041"/>
                  </a:lnTo>
                  <a:lnTo>
                    <a:pt x="130356" y="65029"/>
                  </a:lnTo>
                  <a:lnTo>
                    <a:pt x="129696" y="53231"/>
                  </a:lnTo>
                  <a:lnTo>
                    <a:pt x="128112" y="41877"/>
                  </a:lnTo>
                  <a:lnTo>
                    <a:pt x="125451" y="31257"/>
                  </a:lnTo>
                  <a:lnTo>
                    <a:pt x="121726" y="21465"/>
                  </a:lnTo>
                  <a:lnTo>
                    <a:pt x="116767" y="12908"/>
                  </a:lnTo>
                  <a:lnTo>
                    <a:pt x="110158" y="6364"/>
                  </a:lnTo>
                  <a:lnTo>
                    <a:pt x="101830" y="2080"/>
                  </a:lnTo>
                  <a:lnTo>
                    <a:pt x="92322" y="0"/>
                  </a:lnTo>
                  <a:lnTo>
                    <a:pt x="82564" y="33"/>
                  </a:lnTo>
                  <a:lnTo>
                    <a:pt x="73117" y="1910"/>
                  </a:lnTo>
                  <a:lnTo>
                    <a:pt x="64166" y="5422"/>
                  </a:lnTo>
                  <a:lnTo>
                    <a:pt x="55703" y="10511"/>
                  </a:lnTo>
                  <a:lnTo>
                    <a:pt x="47648" y="17003"/>
                  </a:lnTo>
                  <a:lnTo>
                    <a:pt x="40069" y="24630"/>
                  </a:lnTo>
                  <a:lnTo>
                    <a:pt x="33190" y="33119"/>
                  </a:lnTo>
                  <a:lnTo>
                    <a:pt x="27076" y="42240"/>
                  </a:lnTo>
                  <a:lnTo>
                    <a:pt x="21647" y="51974"/>
                  </a:lnTo>
                  <a:lnTo>
                    <a:pt x="16764" y="62493"/>
                  </a:lnTo>
                  <a:lnTo>
                    <a:pt x="12298" y="73831"/>
                  </a:lnTo>
                  <a:lnTo>
                    <a:pt x="8298" y="85885"/>
                  </a:lnTo>
                  <a:lnTo>
                    <a:pt x="4983" y="98509"/>
                  </a:lnTo>
                  <a:lnTo>
                    <a:pt x="2423" y="111554"/>
                  </a:lnTo>
                  <a:lnTo>
                    <a:pt x="704" y="124738"/>
                  </a:lnTo>
                  <a:lnTo>
                    <a:pt x="0" y="137663"/>
                  </a:lnTo>
                  <a:lnTo>
                    <a:pt x="306" y="150132"/>
                  </a:lnTo>
                  <a:lnTo>
                    <a:pt x="1477" y="162131"/>
                  </a:lnTo>
                  <a:lnTo>
                    <a:pt x="3326" y="173729"/>
                  </a:lnTo>
                  <a:lnTo>
                    <a:pt x="5684" y="185010"/>
                  </a:lnTo>
                  <a:lnTo>
                    <a:pt x="8569" y="195892"/>
                  </a:lnTo>
                  <a:lnTo>
                    <a:pt x="12184" y="206134"/>
                  </a:lnTo>
                  <a:lnTo>
                    <a:pt x="16583" y="215652"/>
                  </a:lnTo>
                  <a:lnTo>
                    <a:pt x="21843" y="224349"/>
                  </a:lnTo>
                  <a:lnTo>
                    <a:pt x="28129" y="232045"/>
                  </a:lnTo>
                  <a:lnTo>
                    <a:pt x="35431" y="238726"/>
                  </a:lnTo>
                  <a:lnTo>
                    <a:pt x="43437" y="244043"/>
                  </a:lnTo>
                  <a:lnTo>
                    <a:pt x="51649" y="247260"/>
                  </a:lnTo>
                  <a:lnTo>
                    <a:pt x="59762" y="248157"/>
                  </a:lnTo>
                  <a:lnTo>
                    <a:pt x="67665" y="246809"/>
                  </a:lnTo>
                  <a:lnTo>
                    <a:pt x="75351" y="243322"/>
                  </a:lnTo>
                  <a:lnTo>
                    <a:pt x="82850" y="237976"/>
                  </a:lnTo>
                  <a:lnTo>
                    <a:pt x="90038" y="231152"/>
                  </a:lnTo>
                  <a:lnTo>
                    <a:pt x="96646" y="223218"/>
                  </a:lnTo>
                  <a:lnTo>
                    <a:pt x="102575" y="214481"/>
                  </a:lnTo>
                  <a:lnTo>
                    <a:pt x="107879" y="205177"/>
                  </a:lnTo>
                  <a:lnTo>
                    <a:pt x="112677" y="195480"/>
                  </a:lnTo>
                  <a:lnTo>
                    <a:pt x="117090" y="185509"/>
                  </a:lnTo>
                  <a:lnTo>
                    <a:pt x="121225" y="175186"/>
                  </a:lnTo>
                  <a:lnTo>
                    <a:pt x="125162" y="164262"/>
                  </a:lnTo>
                  <a:lnTo>
                    <a:pt x="128958" y="152651"/>
                  </a:lnTo>
                  <a:lnTo>
                    <a:pt x="132491" y="140411"/>
                  </a:lnTo>
                  <a:lnTo>
                    <a:pt x="135485" y="127662"/>
                  </a:lnTo>
                  <a:lnTo>
                    <a:pt x="137805" y="114599"/>
                  </a:lnTo>
                  <a:lnTo>
                    <a:pt x="138663" y="103847"/>
                  </a:lnTo>
                  <a:lnTo>
                    <a:pt x="137774" y="99259"/>
                  </a:lnTo>
                  <a:lnTo>
                    <a:pt x="136547" y="100790"/>
                  </a:lnTo>
                  <a:lnTo>
                    <a:pt x="135861" y="106578"/>
                  </a:lnTo>
                  <a:lnTo>
                    <a:pt x="136397" y="114781"/>
                  </a:lnTo>
                  <a:lnTo>
                    <a:pt x="138368" y="124223"/>
                  </a:lnTo>
                  <a:lnTo>
                    <a:pt x="141649" y="134267"/>
                  </a:lnTo>
                  <a:lnTo>
                    <a:pt x="145991" y="144593"/>
                  </a:lnTo>
                  <a:lnTo>
                    <a:pt x="151132" y="155042"/>
                  </a:lnTo>
                  <a:lnTo>
                    <a:pt x="156854" y="165378"/>
                  </a:lnTo>
                  <a:lnTo>
                    <a:pt x="162985" y="175259"/>
                  </a:lnTo>
                  <a:lnTo>
                    <a:pt x="169401" y="184542"/>
                  </a:lnTo>
                  <a:lnTo>
                    <a:pt x="176013" y="193254"/>
                  </a:lnTo>
                  <a:lnTo>
                    <a:pt x="182758" y="201494"/>
                  </a:lnTo>
                  <a:lnTo>
                    <a:pt x="189598" y="209358"/>
                  </a:lnTo>
                  <a:lnTo>
                    <a:pt x="196666" y="216455"/>
                  </a:lnTo>
                  <a:lnTo>
                    <a:pt x="204251" y="221937"/>
                  </a:lnTo>
                  <a:lnTo>
                    <a:pt x="212459" y="225474"/>
                  </a:lnTo>
                  <a:lnTo>
                    <a:pt x="220983" y="227174"/>
                  </a:lnTo>
                  <a:lnTo>
                    <a:pt x="230133" y="227389"/>
                  </a:lnTo>
                  <a:lnTo>
                    <a:pt x="241830" y="225017"/>
                  </a:lnTo>
                  <a:lnTo>
                    <a:pt x="259412" y="218244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6507910" y="1891338"/>
              <a:ext cx="247702" cy="256476"/>
            </a:xfrm>
            <a:custGeom>
              <a:avLst/>
              <a:gdLst/>
              <a:ahLst/>
              <a:cxnLst/>
              <a:rect l="0" t="0" r="0" b="0"/>
              <a:pathLst>
                <a:path w="247702" h="256476">
                  <a:moveTo>
                    <a:pt x="19759" y="45905"/>
                  </a:moveTo>
                  <a:lnTo>
                    <a:pt x="14025" y="51974"/>
                  </a:lnTo>
                  <a:lnTo>
                    <a:pt x="9741" y="59459"/>
                  </a:lnTo>
                  <a:lnTo>
                    <a:pt x="6539" y="69139"/>
                  </a:lnTo>
                  <a:lnTo>
                    <a:pt x="4351" y="80453"/>
                  </a:lnTo>
                  <a:lnTo>
                    <a:pt x="3302" y="92435"/>
                  </a:lnTo>
                  <a:lnTo>
                    <a:pt x="3356" y="104461"/>
                  </a:lnTo>
                  <a:lnTo>
                    <a:pt x="4180" y="116430"/>
                  </a:lnTo>
                  <a:lnTo>
                    <a:pt x="5260" y="128589"/>
                  </a:lnTo>
                  <a:lnTo>
                    <a:pt x="6280" y="141094"/>
                  </a:lnTo>
                  <a:lnTo>
                    <a:pt x="7284" y="153964"/>
                  </a:lnTo>
                  <a:lnTo>
                    <a:pt x="8564" y="167150"/>
                  </a:lnTo>
                  <a:lnTo>
                    <a:pt x="10272" y="180583"/>
                  </a:lnTo>
                  <a:lnTo>
                    <a:pt x="12250" y="194200"/>
                  </a:lnTo>
                  <a:lnTo>
                    <a:pt x="14125" y="207948"/>
                  </a:lnTo>
                  <a:lnTo>
                    <a:pt x="15681" y="221690"/>
                  </a:lnTo>
                  <a:lnTo>
                    <a:pt x="16811" y="231941"/>
                  </a:lnTo>
                  <a:lnTo>
                    <a:pt x="17235" y="234525"/>
                  </a:lnTo>
                  <a:lnTo>
                    <a:pt x="16694" y="231018"/>
                  </a:lnTo>
                  <a:lnTo>
                    <a:pt x="15459" y="223594"/>
                  </a:lnTo>
                  <a:lnTo>
                    <a:pt x="14048" y="213736"/>
                  </a:lnTo>
                  <a:lnTo>
                    <a:pt x="12776" y="202370"/>
                  </a:lnTo>
                  <a:lnTo>
                    <a:pt x="11588" y="190222"/>
                  </a:lnTo>
                  <a:lnTo>
                    <a:pt x="10178" y="177948"/>
                  </a:lnTo>
                  <a:lnTo>
                    <a:pt x="8380" y="165888"/>
                  </a:lnTo>
                  <a:lnTo>
                    <a:pt x="6340" y="153981"/>
                  </a:lnTo>
                  <a:lnTo>
                    <a:pt x="4423" y="141907"/>
                  </a:lnTo>
                  <a:lnTo>
                    <a:pt x="2836" y="129476"/>
                  </a:lnTo>
                  <a:lnTo>
                    <a:pt x="1616" y="116496"/>
                  </a:lnTo>
                  <a:lnTo>
                    <a:pt x="724" y="102709"/>
                  </a:lnTo>
                  <a:lnTo>
                    <a:pt x="98" y="88071"/>
                  </a:lnTo>
                  <a:lnTo>
                    <a:pt x="0" y="73171"/>
                  </a:lnTo>
                  <a:lnTo>
                    <a:pt x="991" y="59088"/>
                  </a:lnTo>
                  <a:lnTo>
                    <a:pt x="3298" y="46376"/>
                  </a:lnTo>
                  <a:lnTo>
                    <a:pt x="7154" y="35557"/>
                  </a:lnTo>
                  <a:lnTo>
                    <a:pt x="12949" y="27344"/>
                  </a:lnTo>
                  <a:lnTo>
                    <a:pt x="20694" y="21874"/>
                  </a:lnTo>
                  <a:lnTo>
                    <a:pt x="29793" y="19132"/>
                  </a:lnTo>
                  <a:lnTo>
                    <a:pt x="39270" y="19239"/>
                  </a:lnTo>
                  <a:lnTo>
                    <a:pt x="48520" y="21972"/>
                  </a:lnTo>
                  <a:lnTo>
                    <a:pt x="57166" y="26870"/>
                  </a:lnTo>
                  <a:lnTo>
                    <a:pt x="64893" y="33427"/>
                  </a:lnTo>
                  <a:lnTo>
                    <a:pt x="71641" y="41205"/>
                  </a:lnTo>
                  <a:lnTo>
                    <a:pt x="77527" y="50017"/>
                  </a:lnTo>
                  <a:lnTo>
                    <a:pt x="82731" y="59908"/>
                  </a:lnTo>
                  <a:lnTo>
                    <a:pt x="87423" y="70824"/>
                  </a:lnTo>
                  <a:lnTo>
                    <a:pt x="91749" y="82764"/>
                  </a:lnTo>
                  <a:lnTo>
                    <a:pt x="95815" y="95843"/>
                  </a:lnTo>
                  <a:lnTo>
                    <a:pt x="99689" y="109985"/>
                  </a:lnTo>
                  <a:lnTo>
                    <a:pt x="102920" y="123870"/>
                  </a:lnTo>
                  <a:lnTo>
                    <a:pt x="104122" y="135071"/>
                  </a:lnTo>
                  <a:lnTo>
                    <a:pt x="103191" y="140792"/>
                  </a:lnTo>
                  <a:lnTo>
                    <a:pt x="102097" y="139725"/>
                  </a:lnTo>
                  <a:lnTo>
                    <a:pt x="101927" y="134146"/>
                  </a:lnTo>
                  <a:lnTo>
                    <a:pt x="102767" y="125737"/>
                  </a:lnTo>
                  <a:lnTo>
                    <a:pt x="104413" y="115466"/>
                  </a:lnTo>
                  <a:lnTo>
                    <a:pt x="106643" y="103785"/>
                  </a:lnTo>
                  <a:lnTo>
                    <a:pt x="109282" y="90794"/>
                  </a:lnTo>
                  <a:lnTo>
                    <a:pt x="112208" y="76647"/>
                  </a:lnTo>
                  <a:lnTo>
                    <a:pt x="115495" y="61888"/>
                  </a:lnTo>
                  <a:lnTo>
                    <a:pt x="119387" y="47357"/>
                  </a:lnTo>
                  <a:lnTo>
                    <a:pt x="123975" y="33526"/>
                  </a:lnTo>
                  <a:lnTo>
                    <a:pt x="129365" y="21138"/>
                  </a:lnTo>
                  <a:lnTo>
                    <a:pt x="135740" y="11333"/>
                  </a:lnTo>
                  <a:lnTo>
                    <a:pt x="143101" y="4495"/>
                  </a:lnTo>
                  <a:lnTo>
                    <a:pt x="151146" y="686"/>
                  </a:lnTo>
                  <a:lnTo>
                    <a:pt x="159384" y="0"/>
                  </a:lnTo>
                  <a:lnTo>
                    <a:pt x="167515" y="2170"/>
                  </a:lnTo>
                  <a:lnTo>
                    <a:pt x="175429" y="6843"/>
                  </a:lnTo>
                  <a:lnTo>
                    <a:pt x="183124" y="13774"/>
                  </a:lnTo>
                  <a:lnTo>
                    <a:pt x="190627" y="22613"/>
                  </a:lnTo>
                  <a:lnTo>
                    <a:pt x="197819" y="32949"/>
                  </a:lnTo>
                  <a:lnTo>
                    <a:pt x="204429" y="44402"/>
                  </a:lnTo>
                  <a:lnTo>
                    <a:pt x="210359" y="56658"/>
                  </a:lnTo>
                  <a:lnTo>
                    <a:pt x="215665" y="69479"/>
                  </a:lnTo>
                  <a:lnTo>
                    <a:pt x="220463" y="82692"/>
                  </a:lnTo>
                  <a:lnTo>
                    <a:pt x="224878" y="96173"/>
                  </a:lnTo>
                  <a:lnTo>
                    <a:pt x="229012" y="109836"/>
                  </a:lnTo>
                  <a:lnTo>
                    <a:pt x="232949" y="123622"/>
                  </a:lnTo>
                  <a:lnTo>
                    <a:pt x="236744" y="137492"/>
                  </a:lnTo>
                  <a:lnTo>
                    <a:pt x="240278" y="151417"/>
                  </a:lnTo>
                  <a:lnTo>
                    <a:pt x="243272" y="165379"/>
                  </a:lnTo>
                  <a:lnTo>
                    <a:pt x="245613" y="179358"/>
                  </a:lnTo>
                  <a:lnTo>
                    <a:pt x="247159" y="193123"/>
                  </a:lnTo>
                  <a:lnTo>
                    <a:pt x="247701" y="207800"/>
                  </a:lnTo>
                  <a:lnTo>
                    <a:pt x="246170" y="226913"/>
                  </a:lnTo>
                  <a:lnTo>
                    <a:pt x="240857" y="256475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6786133" y="1925699"/>
              <a:ext cx="179281" cy="220230"/>
            </a:xfrm>
            <a:custGeom>
              <a:avLst/>
              <a:gdLst/>
              <a:ahLst/>
              <a:cxnLst/>
              <a:rect l="0" t="0" r="0" b="0"/>
              <a:pathLst>
                <a:path w="179281" h="220230">
                  <a:moveTo>
                    <a:pt x="110032" y="11544"/>
                  </a:moveTo>
                  <a:lnTo>
                    <a:pt x="104098" y="5878"/>
                  </a:lnTo>
                  <a:lnTo>
                    <a:pt x="97893" y="2234"/>
                  </a:lnTo>
                  <a:lnTo>
                    <a:pt x="90803" y="329"/>
                  </a:lnTo>
                  <a:lnTo>
                    <a:pt x="83034" y="0"/>
                  </a:lnTo>
                  <a:lnTo>
                    <a:pt x="75036" y="1268"/>
                  </a:lnTo>
                  <a:lnTo>
                    <a:pt x="67095" y="3997"/>
                  </a:lnTo>
                  <a:lnTo>
                    <a:pt x="59321" y="8090"/>
                  </a:lnTo>
                  <a:lnTo>
                    <a:pt x="51727" y="13574"/>
                  </a:lnTo>
                  <a:lnTo>
                    <a:pt x="44290" y="20327"/>
                  </a:lnTo>
                  <a:lnTo>
                    <a:pt x="36976" y="27961"/>
                  </a:lnTo>
                  <a:lnTo>
                    <a:pt x="29751" y="35921"/>
                  </a:lnTo>
                  <a:lnTo>
                    <a:pt x="22599" y="43874"/>
                  </a:lnTo>
                  <a:lnTo>
                    <a:pt x="15830" y="52010"/>
                  </a:lnTo>
                  <a:lnTo>
                    <a:pt x="10042" y="60917"/>
                  </a:lnTo>
                  <a:lnTo>
                    <a:pt x="5491" y="70880"/>
                  </a:lnTo>
                  <a:lnTo>
                    <a:pt x="2266" y="82030"/>
                  </a:lnTo>
                  <a:lnTo>
                    <a:pt x="468" y="94505"/>
                  </a:lnTo>
                  <a:lnTo>
                    <a:pt x="0" y="108228"/>
                  </a:lnTo>
                  <a:lnTo>
                    <a:pt x="634" y="122664"/>
                  </a:lnTo>
                  <a:lnTo>
                    <a:pt x="2115" y="136960"/>
                  </a:lnTo>
                  <a:lnTo>
                    <a:pt x="4230" y="150639"/>
                  </a:lnTo>
                  <a:lnTo>
                    <a:pt x="7292" y="163430"/>
                  </a:lnTo>
                  <a:lnTo>
                    <a:pt x="12089" y="175101"/>
                  </a:lnTo>
                  <a:lnTo>
                    <a:pt x="18913" y="185648"/>
                  </a:lnTo>
                  <a:lnTo>
                    <a:pt x="27599" y="195071"/>
                  </a:lnTo>
                  <a:lnTo>
                    <a:pt x="37797" y="203270"/>
                  </a:lnTo>
                  <a:lnTo>
                    <a:pt x="49135" y="210295"/>
                  </a:lnTo>
                  <a:lnTo>
                    <a:pt x="61135" y="215846"/>
                  </a:lnTo>
                  <a:lnTo>
                    <a:pt x="73250" y="219221"/>
                  </a:lnTo>
                  <a:lnTo>
                    <a:pt x="85163" y="220229"/>
                  </a:lnTo>
                  <a:lnTo>
                    <a:pt x="96617" y="219127"/>
                  </a:lnTo>
                  <a:lnTo>
                    <a:pt x="107315" y="216335"/>
                  </a:lnTo>
                  <a:lnTo>
                    <a:pt x="117180" y="212275"/>
                  </a:lnTo>
                  <a:lnTo>
                    <a:pt x="126296" y="207299"/>
                  </a:lnTo>
                  <a:lnTo>
                    <a:pt x="134814" y="201675"/>
                  </a:lnTo>
                  <a:lnTo>
                    <a:pt x="142878" y="195599"/>
                  </a:lnTo>
                  <a:lnTo>
                    <a:pt x="150449" y="189047"/>
                  </a:lnTo>
                  <a:lnTo>
                    <a:pt x="157314" y="181811"/>
                  </a:lnTo>
                  <a:lnTo>
                    <a:pt x="163411" y="173823"/>
                  </a:lnTo>
                  <a:lnTo>
                    <a:pt x="168659" y="165000"/>
                  </a:lnTo>
                  <a:lnTo>
                    <a:pt x="172886" y="155165"/>
                  </a:lnTo>
                  <a:lnTo>
                    <a:pt x="176094" y="144324"/>
                  </a:lnTo>
                  <a:lnTo>
                    <a:pt x="178265" y="132618"/>
                  </a:lnTo>
                  <a:lnTo>
                    <a:pt x="179280" y="120237"/>
                  </a:lnTo>
                  <a:lnTo>
                    <a:pt x="179182" y="107359"/>
                  </a:lnTo>
                  <a:lnTo>
                    <a:pt x="177982" y="94288"/>
                  </a:lnTo>
                  <a:lnTo>
                    <a:pt x="175581" y="81440"/>
                  </a:lnTo>
                  <a:lnTo>
                    <a:pt x="172041" y="69027"/>
                  </a:lnTo>
                  <a:lnTo>
                    <a:pt x="167546" y="57236"/>
                  </a:lnTo>
                  <a:lnTo>
                    <a:pt x="162313" y="46309"/>
                  </a:lnTo>
                  <a:lnTo>
                    <a:pt x="156521" y="36301"/>
                  </a:lnTo>
                  <a:lnTo>
                    <a:pt x="149835" y="27428"/>
                  </a:lnTo>
                  <a:lnTo>
                    <a:pt x="141452" y="20138"/>
                  </a:lnTo>
                  <a:lnTo>
                    <a:pt x="131080" y="14530"/>
                  </a:lnTo>
                  <a:lnTo>
                    <a:pt x="119261" y="10398"/>
                  </a:lnTo>
                  <a:lnTo>
                    <a:pt x="105736" y="7003"/>
                  </a:lnTo>
                  <a:lnTo>
                    <a:pt x="87076" y="4046"/>
                  </a:lnTo>
                  <a:lnTo>
                    <a:pt x="57390" y="1016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7025777" y="1884601"/>
              <a:ext cx="164478" cy="265391"/>
            </a:xfrm>
            <a:custGeom>
              <a:avLst/>
              <a:gdLst/>
              <a:ahLst/>
              <a:cxnLst/>
              <a:rect l="0" t="0" r="0" b="0"/>
              <a:pathLst>
                <a:path w="164478" h="265391">
                  <a:moveTo>
                    <a:pt x="17788" y="42114"/>
                  </a:moveTo>
                  <a:lnTo>
                    <a:pt x="14853" y="50982"/>
                  </a:lnTo>
                  <a:lnTo>
                    <a:pt x="12071" y="59969"/>
                  </a:lnTo>
                  <a:lnTo>
                    <a:pt x="9177" y="69969"/>
                  </a:lnTo>
                  <a:lnTo>
                    <a:pt x="6308" y="81122"/>
                  </a:lnTo>
                  <a:lnTo>
                    <a:pt x="3792" y="93582"/>
                  </a:lnTo>
                  <a:lnTo>
                    <a:pt x="1785" y="107294"/>
                  </a:lnTo>
                  <a:lnTo>
                    <a:pt x="446" y="122057"/>
                  </a:lnTo>
                  <a:lnTo>
                    <a:pt x="0" y="137634"/>
                  </a:lnTo>
                  <a:lnTo>
                    <a:pt x="480" y="153803"/>
                  </a:lnTo>
                  <a:lnTo>
                    <a:pt x="1769" y="170064"/>
                  </a:lnTo>
                  <a:lnTo>
                    <a:pt x="3698" y="185673"/>
                  </a:lnTo>
                  <a:lnTo>
                    <a:pt x="6107" y="200276"/>
                  </a:lnTo>
                  <a:lnTo>
                    <a:pt x="9030" y="213707"/>
                  </a:lnTo>
                  <a:lnTo>
                    <a:pt x="12667" y="225816"/>
                  </a:lnTo>
                  <a:lnTo>
                    <a:pt x="17087" y="236657"/>
                  </a:lnTo>
                  <a:lnTo>
                    <a:pt x="22531" y="246109"/>
                  </a:lnTo>
                  <a:lnTo>
                    <a:pt x="29473" y="253795"/>
                  </a:lnTo>
                  <a:lnTo>
                    <a:pt x="38033" y="259663"/>
                  </a:lnTo>
                  <a:lnTo>
                    <a:pt x="47868" y="263623"/>
                  </a:lnTo>
                  <a:lnTo>
                    <a:pt x="58378" y="265390"/>
                  </a:lnTo>
                  <a:lnTo>
                    <a:pt x="69144" y="265018"/>
                  </a:lnTo>
                  <a:lnTo>
                    <a:pt x="79793" y="262668"/>
                  </a:lnTo>
                  <a:lnTo>
                    <a:pt x="89938" y="258433"/>
                  </a:lnTo>
                  <a:lnTo>
                    <a:pt x="99422" y="252550"/>
                  </a:lnTo>
                  <a:lnTo>
                    <a:pt x="108281" y="245348"/>
                  </a:lnTo>
                  <a:lnTo>
                    <a:pt x="116625" y="237152"/>
                  </a:lnTo>
                  <a:lnTo>
                    <a:pt x="124571" y="228231"/>
                  </a:lnTo>
                  <a:lnTo>
                    <a:pt x="132062" y="218633"/>
                  </a:lnTo>
                  <a:lnTo>
                    <a:pt x="138875" y="208205"/>
                  </a:lnTo>
                  <a:lnTo>
                    <a:pt x="144938" y="196930"/>
                  </a:lnTo>
                  <a:lnTo>
                    <a:pt x="150161" y="184916"/>
                  </a:lnTo>
                  <a:lnTo>
                    <a:pt x="154373" y="172320"/>
                  </a:lnTo>
                  <a:lnTo>
                    <a:pt x="157576" y="159289"/>
                  </a:lnTo>
                  <a:lnTo>
                    <a:pt x="159912" y="145945"/>
                  </a:lnTo>
                  <a:lnTo>
                    <a:pt x="161571" y="132381"/>
                  </a:lnTo>
                  <a:lnTo>
                    <a:pt x="162727" y="118664"/>
                  </a:lnTo>
                  <a:lnTo>
                    <a:pt x="163522" y="104843"/>
                  </a:lnTo>
                  <a:lnTo>
                    <a:pt x="164066" y="90951"/>
                  </a:lnTo>
                  <a:lnTo>
                    <a:pt x="164429" y="77020"/>
                  </a:lnTo>
                  <a:lnTo>
                    <a:pt x="164477" y="63287"/>
                  </a:lnTo>
                  <a:lnTo>
                    <a:pt x="163768" y="48635"/>
                  </a:lnTo>
                  <a:lnTo>
                    <a:pt x="161129" y="29543"/>
                  </a:lnTo>
                  <a:lnTo>
                    <a:pt x="154658" y="0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7222549" y="1887314"/>
              <a:ext cx="295383" cy="289113"/>
            </a:xfrm>
            <a:custGeom>
              <a:avLst/>
              <a:gdLst/>
              <a:ahLst/>
              <a:cxnLst/>
              <a:rect l="0" t="0" r="0" b="0"/>
              <a:pathLst>
                <a:path w="295383" h="289113">
                  <a:moveTo>
                    <a:pt x="231627" y="7815"/>
                  </a:moveTo>
                  <a:lnTo>
                    <a:pt x="222759" y="4948"/>
                  </a:lnTo>
                  <a:lnTo>
                    <a:pt x="213772" y="2806"/>
                  </a:lnTo>
                  <a:lnTo>
                    <a:pt x="203772" y="1208"/>
                  </a:lnTo>
                  <a:lnTo>
                    <a:pt x="192618" y="200"/>
                  </a:lnTo>
                  <a:lnTo>
                    <a:pt x="180158" y="0"/>
                  </a:lnTo>
                  <a:lnTo>
                    <a:pt x="166461" y="660"/>
                  </a:lnTo>
                  <a:lnTo>
                    <a:pt x="152217" y="2244"/>
                  </a:lnTo>
                  <a:lnTo>
                    <a:pt x="138583" y="4905"/>
                  </a:lnTo>
                  <a:lnTo>
                    <a:pt x="126161" y="8616"/>
                  </a:lnTo>
                  <a:lnTo>
                    <a:pt x="114858" y="13056"/>
                  </a:lnTo>
                  <a:lnTo>
                    <a:pt x="104193" y="17721"/>
                  </a:lnTo>
                  <a:lnTo>
                    <a:pt x="93804" y="22308"/>
                  </a:lnTo>
                  <a:lnTo>
                    <a:pt x="83825" y="27030"/>
                  </a:lnTo>
                  <a:lnTo>
                    <a:pt x="74787" y="32492"/>
                  </a:lnTo>
                  <a:lnTo>
                    <a:pt x="66933" y="38984"/>
                  </a:lnTo>
                  <a:lnTo>
                    <a:pt x="60522" y="46481"/>
                  </a:lnTo>
                  <a:lnTo>
                    <a:pt x="55971" y="54817"/>
                  </a:lnTo>
                  <a:lnTo>
                    <a:pt x="53331" y="63794"/>
                  </a:lnTo>
                  <a:lnTo>
                    <a:pt x="52679" y="73077"/>
                  </a:lnTo>
                  <a:lnTo>
                    <a:pt x="54280" y="82221"/>
                  </a:lnTo>
                  <a:lnTo>
                    <a:pt x="58063" y="90986"/>
                  </a:lnTo>
                  <a:lnTo>
                    <a:pt x="63855" y="99005"/>
                  </a:lnTo>
                  <a:lnTo>
                    <a:pt x="71554" y="105712"/>
                  </a:lnTo>
                  <a:lnTo>
                    <a:pt x="80916" y="110924"/>
                  </a:lnTo>
                  <a:lnTo>
                    <a:pt x="91606" y="114781"/>
                  </a:lnTo>
                  <a:lnTo>
                    <a:pt x="103297" y="117543"/>
                  </a:lnTo>
                  <a:lnTo>
                    <a:pt x="115718" y="119479"/>
                  </a:lnTo>
                  <a:lnTo>
                    <a:pt x="128820" y="120816"/>
                  </a:lnTo>
                  <a:lnTo>
                    <a:pt x="142753" y="121731"/>
                  </a:lnTo>
                  <a:lnTo>
                    <a:pt x="157522" y="122362"/>
                  </a:lnTo>
                  <a:lnTo>
                    <a:pt x="172524" y="123128"/>
                  </a:lnTo>
                  <a:lnTo>
                    <a:pt x="186684" y="124707"/>
                  </a:lnTo>
                  <a:lnTo>
                    <a:pt x="199468" y="127403"/>
                  </a:lnTo>
                  <a:lnTo>
                    <a:pt x="211018" y="131181"/>
                  </a:lnTo>
                  <a:lnTo>
                    <a:pt x="221850" y="135859"/>
                  </a:lnTo>
                  <a:lnTo>
                    <a:pt x="232356" y="141228"/>
                  </a:lnTo>
                  <a:lnTo>
                    <a:pt x="242584" y="147103"/>
                  </a:lnTo>
                  <a:lnTo>
                    <a:pt x="252321" y="153337"/>
                  </a:lnTo>
                  <a:lnTo>
                    <a:pt x="261466" y="159831"/>
                  </a:lnTo>
                  <a:lnTo>
                    <a:pt x="269899" y="166835"/>
                  </a:lnTo>
                  <a:lnTo>
                    <a:pt x="277409" y="174907"/>
                  </a:lnTo>
                  <a:lnTo>
                    <a:pt x="283967" y="184269"/>
                  </a:lnTo>
                  <a:lnTo>
                    <a:pt x="289370" y="194830"/>
                  </a:lnTo>
                  <a:lnTo>
                    <a:pt x="293175" y="206368"/>
                  </a:lnTo>
                  <a:lnTo>
                    <a:pt x="295277" y="218641"/>
                  </a:lnTo>
                  <a:lnTo>
                    <a:pt x="295382" y="231118"/>
                  </a:lnTo>
                  <a:lnTo>
                    <a:pt x="292875" y="243028"/>
                  </a:lnTo>
                  <a:lnTo>
                    <a:pt x="287669" y="253985"/>
                  </a:lnTo>
                  <a:lnTo>
                    <a:pt x="280104" y="263644"/>
                  </a:lnTo>
                  <a:lnTo>
                    <a:pt x="270676" y="271535"/>
                  </a:lnTo>
                  <a:lnTo>
                    <a:pt x="259853" y="277581"/>
                  </a:lnTo>
                  <a:lnTo>
                    <a:pt x="247860" y="282016"/>
                  </a:lnTo>
                  <a:lnTo>
                    <a:pt x="234688" y="285174"/>
                  </a:lnTo>
                  <a:lnTo>
                    <a:pt x="220433" y="287376"/>
                  </a:lnTo>
                  <a:lnTo>
                    <a:pt x="205609" y="288723"/>
                  </a:lnTo>
                  <a:lnTo>
                    <a:pt x="191038" y="289112"/>
                  </a:lnTo>
                  <a:lnTo>
                    <a:pt x="177154" y="288567"/>
                  </a:lnTo>
                  <a:lnTo>
                    <a:pt x="163712" y="287390"/>
                  </a:lnTo>
                  <a:lnTo>
                    <a:pt x="150007" y="286062"/>
                  </a:lnTo>
                  <a:lnTo>
                    <a:pt x="135634" y="284873"/>
                  </a:lnTo>
                  <a:lnTo>
                    <a:pt x="120520" y="283924"/>
                  </a:lnTo>
                  <a:lnTo>
                    <a:pt x="104756" y="283213"/>
                  </a:lnTo>
                  <a:lnTo>
                    <a:pt x="88490" y="282699"/>
                  </a:lnTo>
                  <a:lnTo>
                    <a:pt x="72229" y="282336"/>
                  </a:lnTo>
                  <a:lnTo>
                    <a:pt x="55010" y="282045"/>
                  </a:lnTo>
                  <a:lnTo>
                    <a:pt x="33084" y="281800"/>
                  </a:lnTo>
                  <a:lnTo>
                    <a:pt x="0" y="281556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9" name="Group 88"/>
          <p:cNvGrpSpPr/>
          <p:nvPr/>
        </p:nvGrpSpPr>
        <p:grpSpPr>
          <a:xfrm>
            <a:off x="2590010" y="2200455"/>
            <a:ext cx="1179193" cy="1579276"/>
            <a:chOff x="2590010" y="2200455"/>
            <a:chExt cx="1179193" cy="1579276"/>
          </a:xfrm>
        </p:grpSpPr>
        <p:sp>
          <p:nvSpPr>
            <p:cNvPr id="79" name="Freeform 78"/>
            <p:cNvSpPr/>
            <p:nvPr/>
          </p:nvSpPr>
          <p:spPr>
            <a:xfrm>
              <a:off x="2590010" y="2200455"/>
              <a:ext cx="937037" cy="1358178"/>
            </a:xfrm>
            <a:custGeom>
              <a:avLst/>
              <a:gdLst/>
              <a:ahLst/>
              <a:cxnLst/>
              <a:rect l="0" t="0" r="0" b="0"/>
              <a:pathLst>
                <a:path w="937037" h="1358178">
                  <a:moveTo>
                    <a:pt x="0" y="0"/>
                  </a:moveTo>
                  <a:lnTo>
                    <a:pt x="2934" y="8802"/>
                  </a:lnTo>
                  <a:lnTo>
                    <a:pt x="5716" y="17149"/>
                  </a:lnTo>
                  <a:lnTo>
                    <a:pt x="8620" y="25843"/>
                  </a:lnTo>
                  <a:lnTo>
                    <a:pt x="11833" y="34791"/>
                  </a:lnTo>
                  <a:lnTo>
                    <a:pt x="15647" y="43638"/>
                  </a:lnTo>
                  <a:lnTo>
                    <a:pt x="20164" y="52185"/>
                  </a:lnTo>
                  <a:lnTo>
                    <a:pt x="25327" y="60720"/>
                  </a:lnTo>
                  <a:lnTo>
                    <a:pt x="31015" y="69894"/>
                  </a:lnTo>
                  <a:lnTo>
                    <a:pt x="37100" y="80021"/>
                  </a:lnTo>
                  <a:lnTo>
                    <a:pt x="43473" y="90773"/>
                  </a:lnTo>
                  <a:lnTo>
                    <a:pt x="50050" y="101382"/>
                  </a:lnTo>
                  <a:lnTo>
                    <a:pt x="56769" y="111416"/>
                  </a:lnTo>
                  <a:lnTo>
                    <a:pt x="63585" y="121103"/>
                  </a:lnTo>
                  <a:lnTo>
                    <a:pt x="70467" y="131126"/>
                  </a:lnTo>
                  <a:lnTo>
                    <a:pt x="77394" y="141860"/>
                  </a:lnTo>
                  <a:lnTo>
                    <a:pt x="84352" y="153036"/>
                  </a:lnTo>
                  <a:lnTo>
                    <a:pt x="91330" y="163939"/>
                  </a:lnTo>
                  <a:lnTo>
                    <a:pt x="98321" y="174169"/>
                  </a:lnTo>
                  <a:lnTo>
                    <a:pt x="105322" y="183818"/>
                  </a:lnTo>
                  <a:lnTo>
                    <a:pt x="112329" y="193285"/>
                  </a:lnTo>
                  <a:lnTo>
                    <a:pt x="119344" y="202846"/>
                  </a:lnTo>
                  <a:lnTo>
                    <a:pt x="126530" y="212929"/>
                  </a:lnTo>
                  <a:lnTo>
                    <a:pt x="134194" y="224156"/>
                  </a:lnTo>
                  <a:lnTo>
                    <a:pt x="142459" y="236748"/>
                  </a:lnTo>
                  <a:lnTo>
                    <a:pt x="151129" y="250275"/>
                  </a:lnTo>
                  <a:lnTo>
                    <a:pt x="159795" y="263886"/>
                  </a:lnTo>
                  <a:lnTo>
                    <a:pt x="168216" y="277070"/>
                  </a:lnTo>
                  <a:lnTo>
                    <a:pt x="176328" y="289512"/>
                  </a:lnTo>
                  <a:lnTo>
                    <a:pt x="184154" y="300940"/>
                  </a:lnTo>
                  <a:lnTo>
                    <a:pt x="191751" y="311335"/>
                  </a:lnTo>
                  <a:lnTo>
                    <a:pt x="199175" y="321163"/>
                  </a:lnTo>
                  <a:lnTo>
                    <a:pt x="206474" y="331230"/>
                  </a:lnTo>
                  <a:lnTo>
                    <a:pt x="213683" y="341968"/>
                  </a:lnTo>
                  <a:lnTo>
                    <a:pt x="220832" y="353134"/>
                  </a:lnTo>
                  <a:lnTo>
                    <a:pt x="227939" y="364024"/>
                  </a:lnTo>
                  <a:lnTo>
                    <a:pt x="235017" y="374247"/>
                  </a:lnTo>
                  <a:lnTo>
                    <a:pt x="242075" y="384060"/>
                  </a:lnTo>
                  <a:lnTo>
                    <a:pt x="249121" y="394168"/>
                  </a:lnTo>
                  <a:lnTo>
                    <a:pt x="256162" y="404964"/>
                  </a:lnTo>
                  <a:lnTo>
                    <a:pt x="263366" y="416350"/>
                  </a:lnTo>
                  <a:lnTo>
                    <a:pt x="271041" y="427926"/>
                  </a:lnTo>
                  <a:lnTo>
                    <a:pt x="279314" y="439422"/>
                  </a:lnTo>
                  <a:lnTo>
                    <a:pt x="287990" y="450735"/>
                  </a:lnTo>
                  <a:lnTo>
                    <a:pt x="296659" y="461858"/>
                  </a:lnTo>
                  <a:lnTo>
                    <a:pt x="305082" y="472817"/>
                  </a:lnTo>
                  <a:lnTo>
                    <a:pt x="313195" y="483651"/>
                  </a:lnTo>
                  <a:lnTo>
                    <a:pt x="321023" y="494391"/>
                  </a:lnTo>
                  <a:lnTo>
                    <a:pt x="328620" y="505070"/>
                  </a:lnTo>
                  <a:lnTo>
                    <a:pt x="336045" y="515870"/>
                  </a:lnTo>
                  <a:lnTo>
                    <a:pt x="343343" y="527114"/>
                  </a:lnTo>
                  <a:lnTo>
                    <a:pt x="350558" y="538936"/>
                  </a:lnTo>
                  <a:lnTo>
                    <a:pt x="357880" y="551148"/>
                  </a:lnTo>
                  <a:lnTo>
                    <a:pt x="365635" y="563345"/>
                  </a:lnTo>
                  <a:lnTo>
                    <a:pt x="373948" y="575295"/>
                  </a:lnTo>
                  <a:lnTo>
                    <a:pt x="382141" y="587098"/>
                  </a:lnTo>
                  <a:lnTo>
                    <a:pt x="388889" y="599089"/>
                  </a:lnTo>
                  <a:lnTo>
                    <a:pt x="393583" y="611453"/>
                  </a:lnTo>
                  <a:lnTo>
                    <a:pt x="396749" y="624215"/>
                  </a:lnTo>
                  <a:lnTo>
                    <a:pt x="399639" y="637321"/>
                  </a:lnTo>
                  <a:lnTo>
                    <a:pt x="403037" y="650698"/>
                  </a:lnTo>
                  <a:lnTo>
                    <a:pt x="407359" y="664275"/>
                  </a:lnTo>
                  <a:lnTo>
                    <a:pt x="412885" y="677996"/>
                  </a:lnTo>
                  <a:lnTo>
                    <a:pt x="419615" y="691818"/>
                  </a:lnTo>
                  <a:lnTo>
                    <a:pt x="427376" y="705710"/>
                  </a:lnTo>
                  <a:lnTo>
                    <a:pt x="435941" y="719649"/>
                  </a:lnTo>
                  <a:lnTo>
                    <a:pt x="445102" y="733616"/>
                  </a:lnTo>
                  <a:lnTo>
                    <a:pt x="454690" y="747436"/>
                  </a:lnTo>
                  <a:lnTo>
                    <a:pt x="464577" y="760796"/>
                  </a:lnTo>
                  <a:lnTo>
                    <a:pt x="474672" y="773570"/>
                  </a:lnTo>
                  <a:lnTo>
                    <a:pt x="484907" y="786115"/>
                  </a:lnTo>
                  <a:lnTo>
                    <a:pt x="495238" y="799144"/>
                  </a:lnTo>
                  <a:lnTo>
                    <a:pt x="505630" y="813022"/>
                  </a:lnTo>
                  <a:lnTo>
                    <a:pt x="515897" y="827616"/>
                  </a:lnTo>
                  <a:lnTo>
                    <a:pt x="525718" y="842492"/>
                  </a:lnTo>
                  <a:lnTo>
                    <a:pt x="534958" y="857353"/>
                  </a:lnTo>
                  <a:lnTo>
                    <a:pt x="543808" y="872077"/>
                  </a:lnTo>
                  <a:lnTo>
                    <a:pt x="552671" y="886643"/>
                  </a:lnTo>
                  <a:lnTo>
                    <a:pt x="561785" y="901067"/>
                  </a:lnTo>
                  <a:lnTo>
                    <a:pt x="571212" y="915380"/>
                  </a:lnTo>
                  <a:lnTo>
                    <a:pt x="580928" y="929610"/>
                  </a:lnTo>
                  <a:lnTo>
                    <a:pt x="590874" y="943780"/>
                  </a:lnTo>
                  <a:lnTo>
                    <a:pt x="600996" y="957908"/>
                  </a:lnTo>
                  <a:lnTo>
                    <a:pt x="611243" y="972007"/>
                  </a:lnTo>
                  <a:lnTo>
                    <a:pt x="621575" y="986081"/>
                  </a:lnTo>
                  <a:lnTo>
                    <a:pt x="631800" y="999975"/>
                  </a:lnTo>
                  <a:lnTo>
                    <a:pt x="641592" y="1013383"/>
                  </a:lnTo>
                  <a:lnTo>
                    <a:pt x="650813" y="1026180"/>
                  </a:lnTo>
                  <a:lnTo>
                    <a:pt x="659649" y="1038400"/>
                  </a:lnTo>
                  <a:lnTo>
                    <a:pt x="668502" y="1050147"/>
                  </a:lnTo>
                  <a:lnTo>
                    <a:pt x="677610" y="1061538"/>
                  </a:lnTo>
                  <a:lnTo>
                    <a:pt x="687034" y="1072832"/>
                  </a:lnTo>
                  <a:lnTo>
                    <a:pt x="696746" y="1084416"/>
                  </a:lnTo>
                  <a:lnTo>
                    <a:pt x="706687" y="1096470"/>
                  </a:lnTo>
                  <a:lnTo>
                    <a:pt x="716635" y="1108838"/>
                  </a:lnTo>
                  <a:lnTo>
                    <a:pt x="726232" y="1121141"/>
                  </a:lnTo>
                  <a:lnTo>
                    <a:pt x="735319" y="1133152"/>
                  </a:lnTo>
                  <a:lnTo>
                    <a:pt x="744065" y="1144657"/>
                  </a:lnTo>
                  <a:lnTo>
                    <a:pt x="752857" y="1155383"/>
                  </a:lnTo>
                  <a:lnTo>
                    <a:pt x="761918" y="1165267"/>
                  </a:lnTo>
                  <a:lnTo>
                    <a:pt x="771141" y="1174564"/>
                  </a:lnTo>
                  <a:lnTo>
                    <a:pt x="780187" y="1183736"/>
                  </a:lnTo>
                  <a:lnTo>
                    <a:pt x="788870" y="1193060"/>
                  </a:lnTo>
                  <a:lnTo>
                    <a:pt x="797330" y="1202631"/>
                  </a:lnTo>
                  <a:lnTo>
                    <a:pt x="805922" y="1212442"/>
                  </a:lnTo>
                  <a:lnTo>
                    <a:pt x="814847" y="1222453"/>
                  </a:lnTo>
                  <a:lnTo>
                    <a:pt x="823976" y="1232618"/>
                  </a:lnTo>
                  <a:lnTo>
                    <a:pt x="832959" y="1242894"/>
                  </a:lnTo>
                  <a:lnTo>
                    <a:pt x="841600" y="1253251"/>
                  </a:lnTo>
                  <a:lnTo>
                    <a:pt x="850030" y="1263661"/>
                  </a:lnTo>
                  <a:lnTo>
                    <a:pt x="858604" y="1274110"/>
                  </a:lnTo>
                  <a:lnTo>
                    <a:pt x="867516" y="1284581"/>
                  </a:lnTo>
                  <a:lnTo>
                    <a:pt x="876637" y="1294901"/>
                  </a:lnTo>
                  <a:lnTo>
                    <a:pt x="885613" y="1304757"/>
                  </a:lnTo>
                  <a:lnTo>
                    <a:pt x="894241" y="1314011"/>
                  </a:lnTo>
                  <a:lnTo>
                    <a:pt x="902379" y="1322588"/>
                  </a:lnTo>
                  <a:lnTo>
                    <a:pt x="910770" y="1331329"/>
                  </a:lnTo>
                  <a:lnTo>
                    <a:pt x="921268" y="1342119"/>
                  </a:lnTo>
                  <a:lnTo>
                    <a:pt x="937036" y="1358177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2800580" y="2282070"/>
              <a:ext cx="321629" cy="413226"/>
            </a:xfrm>
            <a:custGeom>
              <a:avLst/>
              <a:gdLst/>
              <a:ahLst/>
              <a:cxnLst/>
              <a:rect l="0" t="0" r="0" b="0"/>
              <a:pathLst>
                <a:path w="321629" h="413226">
                  <a:moveTo>
                    <a:pt x="0" y="150012"/>
                  </a:moveTo>
                  <a:lnTo>
                    <a:pt x="5934" y="155612"/>
                  </a:lnTo>
                  <a:lnTo>
                    <a:pt x="12139" y="158616"/>
                  </a:lnTo>
                  <a:lnTo>
                    <a:pt x="19235" y="159229"/>
                  </a:lnTo>
                  <a:lnTo>
                    <a:pt x="27175" y="157870"/>
                  </a:lnTo>
                  <a:lnTo>
                    <a:pt x="35822" y="154934"/>
                  </a:lnTo>
                  <a:lnTo>
                    <a:pt x="45016" y="150801"/>
                  </a:lnTo>
                  <a:lnTo>
                    <a:pt x="54616" y="145955"/>
                  </a:lnTo>
                  <a:lnTo>
                    <a:pt x="64505" y="140958"/>
                  </a:lnTo>
                  <a:lnTo>
                    <a:pt x="74598" y="136122"/>
                  </a:lnTo>
                  <a:lnTo>
                    <a:pt x="84832" y="131389"/>
                  </a:lnTo>
                  <a:lnTo>
                    <a:pt x="95161" y="126445"/>
                  </a:lnTo>
                  <a:lnTo>
                    <a:pt x="105551" y="121115"/>
                  </a:lnTo>
                  <a:lnTo>
                    <a:pt x="115817" y="115381"/>
                  </a:lnTo>
                  <a:lnTo>
                    <a:pt x="125637" y="109299"/>
                  </a:lnTo>
                  <a:lnTo>
                    <a:pt x="134877" y="102944"/>
                  </a:lnTo>
                  <a:lnTo>
                    <a:pt x="143725" y="96388"/>
                  </a:lnTo>
                  <a:lnTo>
                    <a:pt x="152588" y="89687"/>
                  </a:lnTo>
                  <a:lnTo>
                    <a:pt x="161706" y="82880"/>
                  </a:lnTo>
                  <a:lnTo>
                    <a:pt x="171307" y="75835"/>
                  </a:lnTo>
                  <a:lnTo>
                    <a:pt x="181670" y="68267"/>
                  </a:lnTo>
                  <a:lnTo>
                    <a:pt x="192866" y="60070"/>
                  </a:lnTo>
                  <a:lnTo>
                    <a:pt x="204640" y="51617"/>
                  </a:lnTo>
                  <a:lnTo>
                    <a:pt x="216536" y="43627"/>
                  </a:lnTo>
                  <a:lnTo>
                    <a:pt x="228270" y="36474"/>
                  </a:lnTo>
                  <a:lnTo>
                    <a:pt x="239588" y="30028"/>
                  </a:lnTo>
                  <a:lnTo>
                    <a:pt x="250188" y="23859"/>
                  </a:lnTo>
                  <a:lnTo>
                    <a:pt x="259991" y="17679"/>
                  </a:lnTo>
                  <a:lnTo>
                    <a:pt x="269405" y="11698"/>
                  </a:lnTo>
                  <a:lnTo>
                    <a:pt x="279186" y="6506"/>
                  </a:lnTo>
                  <a:lnTo>
                    <a:pt x="289716" y="2401"/>
                  </a:lnTo>
                  <a:lnTo>
                    <a:pt x="300231" y="0"/>
                  </a:lnTo>
                  <a:lnTo>
                    <a:pt x="309086" y="361"/>
                  </a:lnTo>
                  <a:lnTo>
                    <a:pt x="315480" y="3800"/>
                  </a:lnTo>
                  <a:lnTo>
                    <a:pt x="319430" y="10010"/>
                  </a:lnTo>
                  <a:lnTo>
                    <a:pt x="321325" y="18447"/>
                  </a:lnTo>
                  <a:lnTo>
                    <a:pt x="321628" y="28566"/>
                  </a:lnTo>
                  <a:lnTo>
                    <a:pt x="320596" y="40068"/>
                  </a:lnTo>
                  <a:lnTo>
                    <a:pt x="318258" y="52902"/>
                  </a:lnTo>
                  <a:lnTo>
                    <a:pt x="314734" y="66935"/>
                  </a:lnTo>
                  <a:lnTo>
                    <a:pt x="310237" y="81949"/>
                  </a:lnTo>
                  <a:lnTo>
                    <a:pt x="304996" y="97712"/>
                  </a:lnTo>
                  <a:lnTo>
                    <a:pt x="299210" y="114013"/>
                  </a:lnTo>
                  <a:lnTo>
                    <a:pt x="293037" y="130366"/>
                  </a:lnTo>
                  <a:lnTo>
                    <a:pt x="286594" y="146040"/>
                  </a:lnTo>
                  <a:lnTo>
                    <a:pt x="279969" y="160690"/>
                  </a:lnTo>
                  <a:lnTo>
                    <a:pt x="273385" y="174324"/>
                  </a:lnTo>
                  <a:lnTo>
                    <a:pt x="267191" y="187101"/>
                  </a:lnTo>
                  <a:lnTo>
                    <a:pt x="261543" y="199218"/>
                  </a:lnTo>
                  <a:lnTo>
                    <a:pt x="256429" y="210849"/>
                  </a:lnTo>
                  <a:lnTo>
                    <a:pt x="251759" y="222135"/>
                  </a:lnTo>
                  <a:lnTo>
                    <a:pt x="247427" y="233188"/>
                  </a:lnTo>
                  <a:lnTo>
                    <a:pt x="243178" y="244411"/>
                  </a:lnTo>
                  <a:lnTo>
                    <a:pt x="238630" y="256471"/>
                  </a:lnTo>
                  <a:lnTo>
                    <a:pt x="233603" y="269660"/>
                  </a:lnTo>
                  <a:lnTo>
                    <a:pt x="228089" y="283772"/>
                  </a:lnTo>
                  <a:lnTo>
                    <a:pt x="222162" y="298317"/>
                  </a:lnTo>
                  <a:lnTo>
                    <a:pt x="215915" y="312942"/>
                  </a:lnTo>
                  <a:lnTo>
                    <a:pt x="209433" y="327168"/>
                  </a:lnTo>
                  <a:lnTo>
                    <a:pt x="202782" y="340333"/>
                  </a:lnTo>
                  <a:lnTo>
                    <a:pt x="196019" y="352181"/>
                  </a:lnTo>
                  <a:lnTo>
                    <a:pt x="189290" y="362886"/>
                  </a:lnTo>
                  <a:lnTo>
                    <a:pt x="182072" y="374121"/>
                  </a:lnTo>
                  <a:lnTo>
                    <a:pt x="172614" y="389106"/>
                  </a:lnTo>
                  <a:lnTo>
                    <a:pt x="157927" y="413225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2937450" y="2453139"/>
              <a:ext cx="63172" cy="115815"/>
            </a:xfrm>
            <a:custGeom>
              <a:avLst/>
              <a:gdLst/>
              <a:ahLst/>
              <a:cxnLst/>
              <a:rect l="0" t="0" r="0" b="0"/>
              <a:pathLst>
                <a:path w="63172" h="115815">
                  <a:moveTo>
                    <a:pt x="63171" y="115814"/>
                  </a:moveTo>
                  <a:lnTo>
                    <a:pt x="60171" y="107080"/>
                  </a:lnTo>
                  <a:lnTo>
                    <a:pt x="56748" y="99373"/>
                  </a:lnTo>
                  <a:lnTo>
                    <a:pt x="52552" y="91966"/>
                  </a:lnTo>
                  <a:lnTo>
                    <a:pt x="47652" y="84533"/>
                  </a:lnTo>
                  <a:lnTo>
                    <a:pt x="42171" y="76705"/>
                  </a:lnTo>
                  <a:lnTo>
                    <a:pt x="36245" y="68327"/>
                  </a:lnTo>
                  <a:lnTo>
                    <a:pt x="30156" y="59411"/>
                  </a:lnTo>
                  <a:lnTo>
                    <a:pt x="24306" y="50048"/>
                  </a:lnTo>
                  <a:lnTo>
                    <a:pt x="18899" y="40355"/>
                  </a:lnTo>
                  <a:lnTo>
                    <a:pt x="14104" y="30879"/>
                  </a:lnTo>
                  <a:lnTo>
                    <a:pt x="9669" y="21658"/>
                  </a:lnTo>
                  <a:lnTo>
                    <a:pt x="5209" y="1188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3055230" y="2644295"/>
              <a:ext cx="124583" cy="261571"/>
            </a:xfrm>
            <a:custGeom>
              <a:avLst/>
              <a:gdLst/>
              <a:ahLst/>
              <a:cxnLst/>
              <a:rect l="0" t="0" r="0" b="0"/>
              <a:pathLst>
                <a:path w="124583" h="261571">
                  <a:moveTo>
                    <a:pt x="29619" y="19414"/>
                  </a:moveTo>
                  <a:lnTo>
                    <a:pt x="32620" y="28216"/>
                  </a:lnTo>
                  <a:lnTo>
                    <a:pt x="36043" y="36562"/>
                  </a:lnTo>
                  <a:lnTo>
                    <a:pt x="40244" y="45257"/>
                  </a:lnTo>
                  <a:lnTo>
                    <a:pt x="45316" y="54205"/>
                  </a:lnTo>
                  <a:lnTo>
                    <a:pt x="51446" y="63052"/>
                  </a:lnTo>
                  <a:lnTo>
                    <a:pt x="58630" y="71577"/>
                  </a:lnTo>
                  <a:lnTo>
                    <a:pt x="66717" y="79246"/>
                  </a:lnTo>
                  <a:lnTo>
                    <a:pt x="75512" y="85179"/>
                  </a:lnTo>
                  <a:lnTo>
                    <a:pt x="84823" y="89040"/>
                  </a:lnTo>
                  <a:lnTo>
                    <a:pt x="94174" y="90664"/>
                  </a:lnTo>
                  <a:lnTo>
                    <a:pt x="102839" y="89791"/>
                  </a:lnTo>
                  <a:lnTo>
                    <a:pt x="110468" y="86536"/>
                  </a:lnTo>
                  <a:lnTo>
                    <a:pt x="116740" y="81285"/>
                  </a:lnTo>
                  <a:lnTo>
                    <a:pt x="121204" y="74490"/>
                  </a:lnTo>
                  <a:lnTo>
                    <a:pt x="123793" y="66561"/>
                  </a:lnTo>
                  <a:lnTo>
                    <a:pt x="124582" y="57988"/>
                  </a:lnTo>
                  <a:lnTo>
                    <a:pt x="123608" y="49322"/>
                  </a:lnTo>
                  <a:lnTo>
                    <a:pt x="121068" y="40869"/>
                  </a:lnTo>
                  <a:lnTo>
                    <a:pt x="117264" y="32720"/>
                  </a:lnTo>
                  <a:lnTo>
                    <a:pt x="112504" y="24861"/>
                  </a:lnTo>
                  <a:lnTo>
                    <a:pt x="107042" y="17252"/>
                  </a:lnTo>
                  <a:lnTo>
                    <a:pt x="100920" y="10328"/>
                  </a:lnTo>
                  <a:lnTo>
                    <a:pt x="93980" y="4961"/>
                  </a:lnTo>
                  <a:lnTo>
                    <a:pt x="86199" y="1506"/>
                  </a:lnTo>
                  <a:lnTo>
                    <a:pt x="77686" y="0"/>
                  </a:lnTo>
                  <a:lnTo>
                    <a:pt x="68593" y="427"/>
                  </a:lnTo>
                  <a:lnTo>
                    <a:pt x="59076" y="2576"/>
                  </a:lnTo>
                  <a:lnTo>
                    <a:pt x="49584" y="6441"/>
                  </a:lnTo>
                  <a:lnTo>
                    <a:pt x="40824" y="12301"/>
                  </a:lnTo>
                  <a:lnTo>
                    <a:pt x="33121" y="20124"/>
                  </a:lnTo>
                  <a:lnTo>
                    <a:pt x="26460" y="29459"/>
                  </a:lnTo>
                  <a:lnTo>
                    <a:pt x="20670" y="39633"/>
                  </a:lnTo>
                  <a:lnTo>
                    <a:pt x="15560" y="50181"/>
                  </a:lnTo>
                  <a:lnTo>
                    <a:pt x="11279" y="61025"/>
                  </a:lnTo>
                  <a:lnTo>
                    <a:pt x="8300" y="72363"/>
                  </a:lnTo>
                  <a:lnTo>
                    <a:pt x="6771" y="84290"/>
                  </a:lnTo>
                  <a:lnTo>
                    <a:pt x="6387" y="96927"/>
                  </a:lnTo>
                  <a:lnTo>
                    <a:pt x="6584" y="110482"/>
                  </a:lnTo>
                  <a:lnTo>
                    <a:pt x="6964" y="124969"/>
                  </a:lnTo>
                  <a:lnTo>
                    <a:pt x="7013" y="139937"/>
                  </a:lnTo>
                  <a:lnTo>
                    <a:pt x="6048" y="154598"/>
                  </a:lnTo>
                  <a:lnTo>
                    <a:pt x="3819" y="168525"/>
                  </a:lnTo>
                  <a:lnTo>
                    <a:pt x="1218" y="181484"/>
                  </a:lnTo>
                  <a:lnTo>
                    <a:pt x="0" y="193269"/>
                  </a:lnTo>
                  <a:lnTo>
                    <a:pt x="1042" y="203897"/>
                  </a:lnTo>
                  <a:lnTo>
                    <a:pt x="4223" y="213544"/>
                  </a:lnTo>
                  <a:lnTo>
                    <a:pt x="8892" y="222425"/>
                  </a:lnTo>
                  <a:lnTo>
                    <a:pt x="14471" y="230732"/>
                  </a:lnTo>
                  <a:lnTo>
                    <a:pt x="20288" y="238322"/>
                  </a:lnTo>
                  <a:lnTo>
                    <a:pt x="26093" y="245478"/>
                  </a:lnTo>
                  <a:lnTo>
                    <a:pt x="32385" y="252831"/>
                  </a:lnTo>
                  <a:lnTo>
                    <a:pt x="40148" y="261570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3137492" y="2801306"/>
              <a:ext cx="178985" cy="248708"/>
            </a:xfrm>
            <a:custGeom>
              <a:avLst/>
              <a:gdLst/>
              <a:ahLst/>
              <a:cxnLst/>
              <a:rect l="0" t="0" r="0" b="0"/>
              <a:pathLst>
                <a:path w="178985" h="248708">
                  <a:moveTo>
                    <a:pt x="178984" y="41388"/>
                  </a:moveTo>
                  <a:lnTo>
                    <a:pt x="173117" y="35520"/>
                  </a:lnTo>
                  <a:lnTo>
                    <a:pt x="167552" y="29956"/>
                  </a:lnTo>
                  <a:lnTo>
                    <a:pt x="161748" y="24161"/>
                  </a:lnTo>
                  <a:lnTo>
                    <a:pt x="155495" y="18253"/>
                  </a:lnTo>
                  <a:lnTo>
                    <a:pt x="148517" y="12572"/>
                  </a:lnTo>
                  <a:lnTo>
                    <a:pt x="140736" y="7311"/>
                  </a:lnTo>
                  <a:lnTo>
                    <a:pt x="132234" y="2979"/>
                  </a:lnTo>
                  <a:lnTo>
                    <a:pt x="123155" y="438"/>
                  </a:lnTo>
                  <a:lnTo>
                    <a:pt x="113651" y="0"/>
                  </a:lnTo>
                  <a:lnTo>
                    <a:pt x="104168" y="1658"/>
                  </a:lnTo>
                  <a:lnTo>
                    <a:pt x="95415" y="5356"/>
                  </a:lnTo>
                  <a:lnTo>
                    <a:pt x="87705" y="10838"/>
                  </a:lnTo>
                  <a:lnTo>
                    <a:pt x="80529" y="17583"/>
                  </a:lnTo>
                  <a:lnTo>
                    <a:pt x="72796" y="24932"/>
                  </a:lnTo>
                  <a:lnTo>
                    <a:pt x="63946" y="32463"/>
                  </a:lnTo>
                  <a:lnTo>
                    <a:pt x="54881" y="40142"/>
                  </a:lnTo>
                  <a:lnTo>
                    <a:pt x="47607" y="48210"/>
                  </a:lnTo>
                  <a:lnTo>
                    <a:pt x="43128" y="56782"/>
                  </a:lnTo>
                  <a:lnTo>
                    <a:pt x="41463" y="65675"/>
                  </a:lnTo>
                  <a:lnTo>
                    <a:pt x="42182" y="74499"/>
                  </a:lnTo>
                  <a:lnTo>
                    <a:pt x="44747" y="83034"/>
                  </a:lnTo>
                  <a:lnTo>
                    <a:pt x="48670" y="91394"/>
                  </a:lnTo>
                  <a:lnTo>
                    <a:pt x="53564" y="99920"/>
                  </a:lnTo>
                  <a:lnTo>
                    <a:pt x="59135" y="108801"/>
                  </a:lnTo>
                  <a:lnTo>
                    <a:pt x="65175" y="117900"/>
                  </a:lnTo>
                  <a:lnTo>
                    <a:pt x="71533" y="126863"/>
                  </a:lnTo>
                  <a:lnTo>
                    <a:pt x="78108" y="135491"/>
                  </a:lnTo>
                  <a:lnTo>
                    <a:pt x="84829" y="143912"/>
                  </a:lnTo>
                  <a:lnTo>
                    <a:pt x="91648" y="152480"/>
                  </a:lnTo>
                  <a:lnTo>
                    <a:pt x="98520" y="161397"/>
                  </a:lnTo>
                  <a:lnTo>
                    <a:pt x="104931" y="170861"/>
                  </a:lnTo>
                  <a:lnTo>
                    <a:pt x="109946" y="181132"/>
                  </a:lnTo>
                  <a:lnTo>
                    <a:pt x="113161" y="192261"/>
                  </a:lnTo>
                  <a:lnTo>
                    <a:pt x="114504" y="203821"/>
                  </a:lnTo>
                  <a:lnTo>
                    <a:pt x="113967" y="215040"/>
                  </a:lnTo>
                  <a:lnTo>
                    <a:pt x="111749" y="225493"/>
                  </a:lnTo>
                  <a:lnTo>
                    <a:pt x="108007" y="234628"/>
                  </a:lnTo>
                  <a:lnTo>
                    <a:pt x="102762" y="241627"/>
                  </a:lnTo>
                  <a:lnTo>
                    <a:pt x="96171" y="246248"/>
                  </a:lnTo>
                  <a:lnTo>
                    <a:pt x="88646" y="248570"/>
                  </a:lnTo>
                  <a:lnTo>
                    <a:pt x="80759" y="248707"/>
                  </a:lnTo>
                  <a:lnTo>
                    <a:pt x="72865" y="246947"/>
                  </a:lnTo>
                  <a:lnTo>
                    <a:pt x="65108" y="243515"/>
                  </a:lnTo>
                  <a:lnTo>
                    <a:pt x="57519" y="238480"/>
                  </a:lnTo>
                  <a:lnTo>
                    <a:pt x="50082" y="232030"/>
                  </a:lnTo>
                  <a:lnTo>
                    <a:pt x="42765" y="224600"/>
                  </a:lnTo>
                  <a:lnTo>
                    <a:pt x="35538" y="216776"/>
                  </a:lnTo>
                  <a:lnTo>
                    <a:pt x="28385" y="208929"/>
                  </a:lnTo>
                  <a:lnTo>
                    <a:pt x="21589" y="201318"/>
                  </a:lnTo>
                  <a:lnTo>
                    <a:pt x="15063" y="193338"/>
                  </a:lnTo>
                  <a:lnTo>
                    <a:pt x="8230" y="183176"/>
                  </a:lnTo>
                  <a:lnTo>
                    <a:pt x="0" y="167730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3273417" y="3032207"/>
              <a:ext cx="138868" cy="171706"/>
            </a:xfrm>
            <a:custGeom>
              <a:avLst/>
              <a:gdLst/>
              <a:ahLst/>
              <a:cxnLst/>
              <a:rect l="0" t="0" r="0" b="0"/>
              <a:pathLst>
                <a:path w="138868" h="171706">
                  <a:moveTo>
                    <a:pt x="116759" y="21057"/>
                  </a:moveTo>
                  <a:lnTo>
                    <a:pt x="107958" y="18257"/>
                  </a:lnTo>
                  <a:lnTo>
                    <a:pt x="99611" y="16755"/>
                  </a:lnTo>
                  <a:lnTo>
                    <a:pt x="90912" y="16454"/>
                  </a:lnTo>
                  <a:lnTo>
                    <a:pt x="81792" y="17306"/>
                  </a:lnTo>
                  <a:lnTo>
                    <a:pt x="72296" y="19422"/>
                  </a:lnTo>
                  <a:lnTo>
                    <a:pt x="62509" y="22748"/>
                  </a:lnTo>
                  <a:lnTo>
                    <a:pt x="52667" y="27256"/>
                  </a:lnTo>
                  <a:lnTo>
                    <a:pt x="43142" y="33024"/>
                  </a:lnTo>
                  <a:lnTo>
                    <a:pt x="34114" y="39975"/>
                  </a:lnTo>
                  <a:lnTo>
                    <a:pt x="25747" y="47912"/>
                  </a:lnTo>
                  <a:lnTo>
                    <a:pt x="18275" y="56609"/>
                  </a:lnTo>
                  <a:lnTo>
                    <a:pt x="11739" y="65865"/>
                  </a:lnTo>
                  <a:lnTo>
                    <a:pt x="6351" y="75520"/>
                  </a:lnTo>
                  <a:lnTo>
                    <a:pt x="2553" y="85454"/>
                  </a:lnTo>
                  <a:lnTo>
                    <a:pt x="448" y="95575"/>
                  </a:lnTo>
                  <a:lnTo>
                    <a:pt x="0" y="105659"/>
                  </a:lnTo>
                  <a:lnTo>
                    <a:pt x="1212" y="115357"/>
                  </a:lnTo>
                  <a:lnTo>
                    <a:pt x="3914" y="124510"/>
                  </a:lnTo>
                  <a:lnTo>
                    <a:pt x="7829" y="133131"/>
                  </a:lnTo>
                  <a:lnTo>
                    <a:pt x="12664" y="141308"/>
                  </a:lnTo>
                  <a:lnTo>
                    <a:pt x="18180" y="149135"/>
                  </a:lnTo>
                  <a:lnTo>
                    <a:pt x="24509" y="156375"/>
                  </a:lnTo>
                  <a:lnTo>
                    <a:pt x="32120" y="162486"/>
                  </a:lnTo>
                  <a:lnTo>
                    <a:pt x="41165" y="167254"/>
                  </a:lnTo>
                  <a:lnTo>
                    <a:pt x="51342" y="170455"/>
                  </a:lnTo>
                  <a:lnTo>
                    <a:pt x="62091" y="171705"/>
                  </a:lnTo>
                  <a:lnTo>
                    <a:pt x="73019" y="170982"/>
                  </a:lnTo>
                  <a:lnTo>
                    <a:pt x="83780" y="168395"/>
                  </a:lnTo>
                  <a:lnTo>
                    <a:pt x="93998" y="164000"/>
                  </a:lnTo>
                  <a:lnTo>
                    <a:pt x="103529" y="158010"/>
                  </a:lnTo>
                  <a:lnTo>
                    <a:pt x="112248" y="150736"/>
                  </a:lnTo>
                  <a:lnTo>
                    <a:pt x="119966" y="142493"/>
                  </a:lnTo>
                  <a:lnTo>
                    <a:pt x="126671" y="133539"/>
                  </a:lnTo>
                  <a:lnTo>
                    <a:pt x="132174" y="123920"/>
                  </a:lnTo>
                  <a:lnTo>
                    <a:pt x="136050" y="113477"/>
                  </a:lnTo>
                  <a:lnTo>
                    <a:pt x="138211" y="102197"/>
                  </a:lnTo>
                  <a:lnTo>
                    <a:pt x="138867" y="90351"/>
                  </a:lnTo>
                  <a:lnTo>
                    <a:pt x="138328" y="78399"/>
                  </a:lnTo>
                  <a:lnTo>
                    <a:pt x="136889" y="66623"/>
                  </a:lnTo>
                  <a:lnTo>
                    <a:pt x="134638" y="55275"/>
                  </a:lnTo>
                  <a:lnTo>
                    <a:pt x="131458" y="44654"/>
                  </a:lnTo>
                  <a:lnTo>
                    <a:pt x="127367" y="34855"/>
                  </a:lnTo>
                  <a:lnTo>
                    <a:pt x="122806" y="26094"/>
                  </a:lnTo>
                  <a:lnTo>
                    <a:pt x="118105" y="17945"/>
                  </a:lnTo>
                  <a:lnTo>
                    <a:pt x="112852" y="9693"/>
                  </a:lnTo>
                  <a:lnTo>
                    <a:pt x="106230" y="0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3309328" y="3254586"/>
              <a:ext cx="245301" cy="270441"/>
            </a:xfrm>
            <a:custGeom>
              <a:avLst/>
              <a:gdLst/>
              <a:ahLst/>
              <a:cxnLst/>
              <a:rect l="0" t="0" r="0" b="0"/>
              <a:pathLst>
                <a:path w="245301" h="270441">
                  <a:moveTo>
                    <a:pt x="122962" y="61890"/>
                  </a:moveTo>
                  <a:lnTo>
                    <a:pt x="117094" y="70759"/>
                  </a:lnTo>
                  <a:lnTo>
                    <a:pt x="111530" y="79745"/>
                  </a:lnTo>
                  <a:lnTo>
                    <a:pt x="105730" y="89741"/>
                  </a:lnTo>
                  <a:lnTo>
                    <a:pt x="99650" y="100721"/>
                  </a:lnTo>
                  <a:lnTo>
                    <a:pt x="93320" y="112533"/>
                  </a:lnTo>
                  <a:lnTo>
                    <a:pt x="86792" y="124982"/>
                  </a:lnTo>
                  <a:lnTo>
                    <a:pt x="80116" y="137574"/>
                  </a:lnTo>
                  <a:lnTo>
                    <a:pt x="73334" y="149558"/>
                  </a:lnTo>
                  <a:lnTo>
                    <a:pt x="66476" y="160583"/>
                  </a:lnTo>
                  <a:lnTo>
                    <a:pt x="59566" y="170966"/>
                  </a:lnTo>
                  <a:lnTo>
                    <a:pt x="52621" y="181471"/>
                  </a:lnTo>
                  <a:lnTo>
                    <a:pt x="45652" y="192540"/>
                  </a:lnTo>
                  <a:lnTo>
                    <a:pt x="38667" y="204113"/>
                  </a:lnTo>
                  <a:lnTo>
                    <a:pt x="31670" y="215816"/>
                  </a:lnTo>
                  <a:lnTo>
                    <a:pt x="24670" y="227397"/>
                  </a:lnTo>
                  <a:lnTo>
                    <a:pt x="17834" y="238768"/>
                  </a:lnTo>
                  <a:lnTo>
                    <a:pt x="11470" y="249929"/>
                  </a:lnTo>
                  <a:lnTo>
                    <a:pt x="5734" y="260837"/>
                  </a:lnTo>
                  <a:lnTo>
                    <a:pt x="1491" y="268804"/>
                  </a:lnTo>
                  <a:lnTo>
                    <a:pt x="0" y="270440"/>
                  </a:lnTo>
                  <a:lnTo>
                    <a:pt x="1153" y="266784"/>
                  </a:lnTo>
                  <a:lnTo>
                    <a:pt x="4262" y="259692"/>
                  </a:lnTo>
                  <a:lnTo>
                    <a:pt x="8697" y="250723"/>
                  </a:lnTo>
                  <a:lnTo>
                    <a:pt x="14011" y="240829"/>
                  </a:lnTo>
                  <a:lnTo>
                    <a:pt x="19902" y="230347"/>
                  </a:lnTo>
                  <a:lnTo>
                    <a:pt x="26174" y="219213"/>
                  </a:lnTo>
                  <a:lnTo>
                    <a:pt x="32698" y="207407"/>
                  </a:lnTo>
                  <a:lnTo>
                    <a:pt x="39388" y="195012"/>
                  </a:lnTo>
                  <a:lnTo>
                    <a:pt x="46188" y="182148"/>
                  </a:lnTo>
                  <a:lnTo>
                    <a:pt x="53062" y="168930"/>
                  </a:lnTo>
                  <a:lnTo>
                    <a:pt x="59984" y="155458"/>
                  </a:lnTo>
                  <a:lnTo>
                    <a:pt x="66939" y="141807"/>
                  </a:lnTo>
                  <a:lnTo>
                    <a:pt x="73915" y="128036"/>
                  </a:lnTo>
                  <a:lnTo>
                    <a:pt x="80905" y="114349"/>
                  </a:lnTo>
                  <a:lnTo>
                    <a:pt x="87905" y="101078"/>
                  </a:lnTo>
                  <a:lnTo>
                    <a:pt x="94911" y="88378"/>
                  </a:lnTo>
                  <a:lnTo>
                    <a:pt x="101921" y="76393"/>
                  </a:lnTo>
                  <a:lnTo>
                    <a:pt x="108935" y="65335"/>
                  </a:lnTo>
                  <a:lnTo>
                    <a:pt x="115950" y="55230"/>
                  </a:lnTo>
                  <a:lnTo>
                    <a:pt x="122967" y="45952"/>
                  </a:lnTo>
                  <a:lnTo>
                    <a:pt x="129984" y="37326"/>
                  </a:lnTo>
                  <a:lnTo>
                    <a:pt x="137007" y="29190"/>
                  </a:lnTo>
                  <a:lnTo>
                    <a:pt x="144198" y="21571"/>
                  </a:lnTo>
                  <a:lnTo>
                    <a:pt x="151865" y="14673"/>
                  </a:lnTo>
                  <a:lnTo>
                    <a:pt x="160136" y="8564"/>
                  </a:lnTo>
                  <a:lnTo>
                    <a:pt x="168981" y="3647"/>
                  </a:lnTo>
                  <a:lnTo>
                    <a:pt x="178296" y="707"/>
                  </a:lnTo>
                  <a:lnTo>
                    <a:pt x="187962" y="0"/>
                  </a:lnTo>
                  <a:lnTo>
                    <a:pt x="197553" y="1476"/>
                  </a:lnTo>
                  <a:lnTo>
                    <a:pt x="206380" y="5050"/>
                  </a:lnTo>
                  <a:lnTo>
                    <a:pt x="214127" y="10454"/>
                  </a:lnTo>
                  <a:lnTo>
                    <a:pt x="220818" y="17316"/>
                  </a:lnTo>
                  <a:lnTo>
                    <a:pt x="226628" y="25277"/>
                  </a:lnTo>
                  <a:lnTo>
                    <a:pt x="231756" y="34036"/>
                  </a:lnTo>
                  <a:lnTo>
                    <a:pt x="236218" y="43525"/>
                  </a:lnTo>
                  <a:lnTo>
                    <a:pt x="239852" y="53878"/>
                  </a:lnTo>
                  <a:lnTo>
                    <a:pt x="242629" y="65099"/>
                  </a:lnTo>
                  <a:lnTo>
                    <a:pt x="244496" y="76906"/>
                  </a:lnTo>
                  <a:lnTo>
                    <a:pt x="245300" y="88831"/>
                  </a:lnTo>
                  <a:lnTo>
                    <a:pt x="245052" y="100589"/>
                  </a:lnTo>
                  <a:lnTo>
                    <a:pt x="243580" y="111925"/>
                  </a:lnTo>
                  <a:lnTo>
                    <a:pt x="240464" y="122538"/>
                  </a:lnTo>
                  <a:lnTo>
                    <a:pt x="235620" y="132331"/>
                  </a:lnTo>
                  <a:lnTo>
                    <a:pt x="229097" y="141060"/>
                  </a:lnTo>
                  <a:lnTo>
                    <a:pt x="220898" y="148252"/>
                  </a:lnTo>
                  <a:lnTo>
                    <a:pt x="211202" y="153785"/>
                  </a:lnTo>
                  <a:lnTo>
                    <a:pt x="200456" y="157518"/>
                  </a:lnTo>
                  <a:lnTo>
                    <a:pt x="189259" y="159134"/>
                  </a:lnTo>
                  <a:lnTo>
                    <a:pt x="177997" y="158664"/>
                  </a:lnTo>
                  <a:lnTo>
                    <a:pt x="166997" y="156418"/>
                  </a:lnTo>
                  <a:lnTo>
                    <a:pt x="156611" y="152785"/>
                  </a:lnTo>
                  <a:lnTo>
                    <a:pt x="146965" y="148129"/>
                  </a:lnTo>
                  <a:lnTo>
                    <a:pt x="138108" y="142855"/>
                  </a:lnTo>
                  <a:lnTo>
                    <a:pt x="129140" y="136789"/>
                  </a:lnTo>
                  <a:lnTo>
                    <a:pt x="118156" y="128286"/>
                  </a:lnTo>
                  <a:lnTo>
                    <a:pt x="101905" y="114533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3632331" y="3074321"/>
              <a:ext cx="10530" cy="126343"/>
            </a:xfrm>
            <a:custGeom>
              <a:avLst/>
              <a:gdLst/>
              <a:ahLst/>
              <a:cxnLst/>
              <a:rect l="0" t="0" r="0" b="0"/>
              <a:pathLst>
                <a:path w="10530" h="126343">
                  <a:moveTo>
                    <a:pt x="10529" y="0"/>
                  </a:moveTo>
                  <a:lnTo>
                    <a:pt x="7662" y="8935"/>
                  </a:lnTo>
                  <a:lnTo>
                    <a:pt x="5520" y="18563"/>
                  </a:lnTo>
                  <a:lnTo>
                    <a:pt x="3917" y="29850"/>
                  </a:lnTo>
                  <a:lnTo>
                    <a:pt x="2737" y="42517"/>
                  </a:lnTo>
                  <a:lnTo>
                    <a:pt x="1888" y="55997"/>
                  </a:lnTo>
                  <a:lnTo>
                    <a:pt x="1290" y="69850"/>
                  </a:lnTo>
                  <a:lnTo>
                    <a:pt x="875" y="83244"/>
                  </a:lnTo>
                  <a:lnTo>
                    <a:pt x="545" y="96197"/>
                  </a:lnTo>
                  <a:lnTo>
                    <a:pt x="270" y="109839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3590217" y="3356486"/>
              <a:ext cx="178986" cy="300249"/>
            </a:xfrm>
            <a:custGeom>
              <a:avLst/>
              <a:gdLst/>
              <a:ahLst/>
              <a:cxnLst/>
              <a:rect l="0" t="0" r="0" b="0"/>
              <a:pathLst>
                <a:path w="178986" h="300249">
                  <a:moveTo>
                    <a:pt x="178985" y="23161"/>
                  </a:moveTo>
                  <a:lnTo>
                    <a:pt x="173050" y="17361"/>
                  </a:lnTo>
                  <a:lnTo>
                    <a:pt x="166845" y="12437"/>
                  </a:lnTo>
                  <a:lnTo>
                    <a:pt x="159750" y="7943"/>
                  </a:lnTo>
                  <a:lnTo>
                    <a:pt x="151809" y="4068"/>
                  </a:lnTo>
                  <a:lnTo>
                    <a:pt x="143163" y="1351"/>
                  </a:lnTo>
                  <a:lnTo>
                    <a:pt x="133968" y="0"/>
                  </a:lnTo>
                  <a:lnTo>
                    <a:pt x="124369" y="72"/>
                  </a:lnTo>
                  <a:lnTo>
                    <a:pt x="114479" y="1638"/>
                  </a:lnTo>
                  <a:lnTo>
                    <a:pt x="104395" y="4585"/>
                  </a:lnTo>
                  <a:lnTo>
                    <a:pt x="94508" y="8835"/>
                  </a:lnTo>
                  <a:lnTo>
                    <a:pt x="85475" y="14428"/>
                  </a:lnTo>
                  <a:lnTo>
                    <a:pt x="77596" y="21262"/>
                  </a:lnTo>
                  <a:lnTo>
                    <a:pt x="71154" y="29120"/>
                  </a:lnTo>
                  <a:lnTo>
                    <a:pt x="66575" y="37764"/>
                  </a:lnTo>
                  <a:lnTo>
                    <a:pt x="63914" y="46980"/>
                  </a:lnTo>
                  <a:lnTo>
                    <a:pt x="63246" y="56439"/>
                  </a:lnTo>
                  <a:lnTo>
                    <a:pt x="64835" y="65708"/>
                  </a:lnTo>
                  <a:lnTo>
                    <a:pt x="68604" y="74570"/>
                  </a:lnTo>
                  <a:lnTo>
                    <a:pt x="74218" y="82994"/>
                  </a:lnTo>
                  <a:lnTo>
                    <a:pt x="81265" y="91039"/>
                  </a:lnTo>
                  <a:lnTo>
                    <a:pt x="89366" y="98790"/>
                  </a:lnTo>
                  <a:lnTo>
                    <a:pt x="98056" y="106489"/>
                  </a:lnTo>
                  <a:lnTo>
                    <a:pt x="106801" y="114505"/>
                  </a:lnTo>
                  <a:lnTo>
                    <a:pt x="115303" y="123015"/>
                  </a:lnTo>
                  <a:lnTo>
                    <a:pt x="123315" y="132021"/>
                  </a:lnTo>
                  <a:lnTo>
                    <a:pt x="130550" y="141445"/>
                  </a:lnTo>
                  <a:lnTo>
                    <a:pt x="136931" y="151198"/>
                  </a:lnTo>
                  <a:lnTo>
                    <a:pt x="142386" y="161357"/>
                  </a:lnTo>
                  <a:lnTo>
                    <a:pt x="146760" y="172162"/>
                  </a:lnTo>
                  <a:lnTo>
                    <a:pt x="150079" y="183690"/>
                  </a:lnTo>
                  <a:lnTo>
                    <a:pt x="152667" y="195872"/>
                  </a:lnTo>
                  <a:lnTo>
                    <a:pt x="155028" y="208582"/>
                  </a:lnTo>
                  <a:lnTo>
                    <a:pt x="157464" y="221688"/>
                  </a:lnTo>
                  <a:lnTo>
                    <a:pt x="159764" y="235083"/>
                  </a:lnTo>
                  <a:lnTo>
                    <a:pt x="161323" y="248681"/>
                  </a:lnTo>
                  <a:lnTo>
                    <a:pt x="161842" y="262398"/>
                  </a:lnTo>
                  <a:lnTo>
                    <a:pt x="161020" y="275369"/>
                  </a:lnTo>
                  <a:lnTo>
                    <a:pt x="158406" y="286030"/>
                  </a:lnTo>
                  <a:lnTo>
                    <a:pt x="153938" y="293706"/>
                  </a:lnTo>
                  <a:lnTo>
                    <a:pt x="147850" y="298382"/>
                  </a:lnTo>
                  <a:lnTo>
                    <a:pt x="140483" y="300248"/>
                  </a:lnTo>
                  <a:lnTo>
                    <a:pt x="132168" y="299726"/>
                  </a:lnTo>
                  <a:lnTo>
                    <a:pt x="123333" y="297328"/>
                  </a:lnTo>
                  <a:lnTo>
                    <a:pt x="114492" y="293536"/>
                  </a:lnTo>
                  <a:lnTo>
                    <a:pt x="105916" y="288734"/>
                  </a:lnTo>
                  <a:lnTo>
                    <a:pt x="97516" y="283060"/>
                  </a:lnTo>
                  <a:lnTo>
                    <a:pt x="88955" y="276421"/>
                  </a:lnTo>
                  <a:lnTo>
                    <a:pt x="80039" y="268843"/>
                  </a:lnTo>
                  <a:lnTo>
                    <a:pt x="70575" y="260466"/>
                  </a:lnTo>
                  <a:lnTo>
                    <a:pt x="60302" y="251464"/>
                  </a:lnTo>
                  <a:lnTo>
                    <a:pt x="49181" y="242012"/>
                  </a:lnTo>
                  <a:lnTo>
                    <a:pt x="37922" y="232699"/>
                  </a:lnTo>
                  <a:lnTo>
                    <a:pt x="26778" y="223604"/>
                  </a:lnTo>
                  <a:lnTo>
                    <a:pt x="14771" y="213931"/>
                  </a:lnTo>
                  <a:lnTo>
                    <a:pt x="0" y="202146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3442818" y="3474404"/>
              <a:ext cx="284271" cy="305327"/>
            </a:xfrm>
            <a:custGeom>
              <a:avLst/>
              <a:gdLst/>
              <a:ahLst/>
              <a:cxnLst/>
              <a:rect l="0" t="0" r="0" b="0"/>
              <a:pathLst>
                <a:path w="284271" h="305327">
                  <a:moveTo>
                    <a:pt x="284270" y="305326"/>
                  </a:moveTo>
                  <a:lnTo>
                    <a:pt x="278402" y="299459"/>
                  </a:lnTo>
                  <a:lnTo>
                    <a:pt x="272838" y="293895"/>
                  </a:lnTo>
                  <a:lnTo>
                    <a:pt x="267038" y="288095"/>
                  </a:lnTo>
                  <a:lnTo>
                    <a:pt x="260958" y="282015"/>
                  </a:lnTo>
                  <a:lnTo>
                    <a:pt x="254628" y="275684"/>
                  </a:lnTo>
                  <a:lnTo>
                    <a:pt x="248100" y="269152"/>
                  </a:lnTo>
                  <a:lnTo>
                    <a:pt x="241424" y="262303"/>
                  </a:lnTo>
                  <a:lnTo>
                    <a:pt x="234641" y="254872"/>
                  </a:lnTo>
                  <a:lnTo>
                    <a:pt x="227783" y="246766"/>
                  </a:lnTo>
                  <a:lnTo>
                    <a:pt x="220874" y="238204"/>
                  </a:lnTo>
                  <a:lnTo>
                    <a:pt x="213929" y="229610"/>
                  </a:lnTo>
                  <a:lnTo>
                    <a:pt x="206959" y="221234"/>
                  </a:lnTo>
                  <a:lnTo>
                    <a:pt x="199974" y="212983"/>
                  </a:lnTo>
                  <a:lnTo>
                    <a:pt x="192977" y="204530"/>
                  </a:lnTo>
                  <a:lnTo>
                    <a:pt x="185969" y="195694"/>
                  </a:lnTo>
                  <a:lnTo>
                    <a:pt x="178788" y="186455"/>
                  </a:lnTo>
                  <a:lnTo>
                    <a:pt x="171127" y="176866"/>
                  </a:lnTo>
                  <a:lnTo>
                    <a:pt x="162859" y="167005"/>
                  </a:lnTo>
                  <a:lnTo>
                    <a:pt x="154017" y="156941"/>
                  </a:lnTo>
                  <a:lnTo>
                    <a:pt x="144704" y="146731"/>
                  </a:lnTo>
                  <a:lnTo>
                    <a:pt x="135034" y="136425"/>
                  </a:lnTo>
                  <a:lnTo>
                    <a:pt x="125271" y="126217"/>
                  </a:lnTo>
                  <a:lnTo>
                    <a:pt x="115797" y="116436"/>
                  </a:lnTo>
                  <a:lnTo>
                    <a:pt x="106797" y="107228"/>
                  </a:lnTo>
                  <a:lnTo>
                    <a:pt x="98281" y="98570"/>
                  </a:lnTo>
                  <a:lnTo>
                    <a:pt x="90174" y="90368"/>
                  </a:lnTo>
                  <a:lnTo>
                    <a:pt x="82382" y="82511"/>
                  </a:lnTo>
                  <a:lnTo>
                    <a:pt x="74655" y="74741"/>
                  </a:lnTo>
                  <a:lnTo>
                    <a:pt x="66621" y="66678"/>
                  </a:lnTo>
                  <a:lnTo>
                    <a:pt x="58103" y="58142"/>
                  </a:lnTo>
                  <a:lnTo>
                    <a:pt x="49262" y="49288"/>
                  </a:lnTo>
                  <a:lnTo>
                    <a:pt x="40481" y="40497"/>
                  </a:lnTo>
                  <a:lnTo>
                    <a:pt x="31991" y="32002"/>
                  </a:lnTo>
                  <a:lnTo>
                    <a:pt x="24146" y="24154"/>
                  </a:lnTo>
                  <a:lnTo>
                    <a:pt x="16728" y="16733"/>
                  </a:lnTo>
                  <a:lnTo>
                    <a:pt x="9089" y="909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4" name="Group 113"/>
          <p:cNvGrpSpPr/>
          <p:nvPr/>
        </p:nvGrpSpPr>
        <p:grpSpPr>
          <a:xfrm>
            <a:off x="4421969" y="2200455"/>
            <a:ext cx="2432084" cy="2800582"/>
            <a:chOff x="4421969" y="2200455"/>
            <a:chExt cx="2432084" cy="2800582"/>
          </a:xfrm>
        </p:grpSpPr>
        <p:sp>
          <p:nvSpPr>
            <p:cNvPr id="90" name="Freeform 89"/>
            <p:cNvSpPr/>
            <p:nvPr/>
          </p:nvSpPr>
          <p:spPr>
            <a:xfrm>
              <a:off x="4421969" y="2200455"/>
              <a:ext cx="2432084" cy="978756"/>
            </a:xfrm>
            <a:custGeom>
              <a:avLst/>
              <a:gdLst/>
              <a:ahLst/>
              <a:cxnLst/>
              <a:rect l="0" t="0" r="0" b="0"/>
              <a:pathLst>
                <a:path w="2432084" h="978756">
                  <a:moveTo>
                    <a:pt x="0" y="0"/>
                  </a:moveTo>
                  <a:lnTo>
                    <a:pt x="2933" y="11736"/>
                  </a:lnTo>
                  <a:lnTo>
                    <a:pt x="5716" y="22864"/>
                  </a:lnTo>
                  <a:lnTo>
                    <a:pt x="8620" y="34463"/>
                  </a:lnTo>
                  <a:lnTo>
                    <a:pt x="11833" y="46624"/>
                  </a:lnTo>
                  <a:lnTo>
                    <a:pt x="15646" y="59284"/>
                  </a:lnTo>
                  <a:lnTo>
                    <a:pt x="20159" y="72336"/>
                  </a:lnTo>
                  <a:lnTo>
                    <a:pt x="25150" y="85515"/>
                  </a:lnTo>
                  <a:lnTo>
                    <a:pt x="30189" y="98432"/>
                  </a:lnTo>
                  <a:lnTo>
                    <a:pt x="35020" y="110894"/>
                  </a:lnTo>
                  <a:lnTo>
                    <a:pt x="39568" y="122887"/>
                  </a:lnTo>
                  <a:lnTo>
                    <a:pt x="43849" y="134481"/>
                  </a:lnTo>
                  <a:lnTo>
                    <a:pt x="47916" y="145763"/>
                  </a:lnTo>
                  <a:lnTo>
                    <a:pt x="51986" y="156816"/>
                  </a:lnTo>
                  <a:lnTo>
                    <a:pt x="56413" y="167705"/>
                  </a:lnTo>
                  <a:lnTo>
                    <a:pt x="61354" y="178479"/>
                  </a:lnTo>
                  <a:lnTo>
                    <a:pt x="66641" y="189173"/>
                  </a:lnTo>
                  <a:lnTo>
                    <a:pt x="71883" y="199814"/>
                  </a:lnTo>
                  <a:lnTo>
                    <a:pt x="76857" y="210423"/>
                  </a:lnTo>
                  <a:lnTo>
                    <a:pt x="81670" y="221175"/>
                  </a:lnTo>
                  <a:lnTo>
                    <a:pt x="86661" y="232385"/>
                  </a:lnTo>
                  <a:lnTo>
                    <a:pt x="92019" y="244185"/>
                  </a:lnTo>
                  <a:lnTo>
                    <a:pt x="97771" y="256381"/>
                  </a:lnTo>
                  <a:lnTo>
                    <a:pt x="103864" y="268568"/>
                  </a:lnTo>
                  <a:lnTo>
                    <a:pt x="110226" y="280515"/>
                  </a:lnTo>
                  <a:lnTo>
                    <a:pt x="116787" y="292487"/>
                  </a:lnTo>
                  <a:lnTo>
                    <a:pt x="123491" y="305123"/>
                  </a:lnTo>
                  <a:lnTo>
                    <a:pt x="130300" y="318733"/>
                  </a:lnTo>
                  <a:lnTo>
                    <a:pt x="137346" y="333146"/>
                  </a:lnTo>
                  <a:lnTo>
                    <a:pt x="144915" y="347900"/>
                  </a:lnTo>
                  <a:lnTo>
                    <a:pt x="153112" y="362674"/>
                  </a:lnTo>
                  <a:lnTo>
                    <a:pt x="161567" y="377171"/>
                  </a:lnTo>
                  <a:lnTo>
                    <a:pt x="169556" y="391052"/>
                  </a:lnTo>
                  <a:lnTo>
                    <a:pt x="176709" y="404207"/>
                  </a:lnTo>
                  <a:lnTo>
                    <a:pt x="183155" y="417024"/>
                  </a:lnTo>
                  <a:lnTo>
                    <a:pt x="189325" y="430243"/>
                  </a:lnTo>
                  <a:lnTo>
                    <a:pt x="195517" y="444251"/>
                  </a:lnTo>
                  <a:lnTo>
                    <a:pt x="202017" y="458934"/>
                  </a:lnTo>
                  <a:lnTo>
                    <a:pt x="209153" y="473870"/>
                  </a:lnTo>
                  <a:lnTo>
                    <a:pt x="217033" y="488776"/>
                  </a:lnTo>
                  <a:lnTo>
                    <a:pt x="225428" y="503702"/>
                  </a:lnTo>
                  <a:lnTo>
                    <a:pt x="233903" y="518934"/>
                  </a:lnTo>
                  <a:lnTo>
                    <a:pt x="242192" y="534619"/>
                  </a:lnTo>
                  <a:lnTo>
                    <a:pt x="250213" y="550593"/>
                  </a:lnTo>
                  <a:lnTo>
                    <a:pt x="257979" y="566477"/>
                  </a:lnTo>
                  <a:lnTo>
                    <a:pt x="265534" y="582058"/>
                  </a:lnTo>
                  <a:lnTo>
                    <a:pt x="272930" y="597454"/>
                  </a:lnTo>
                  <a:lnTo>
                    <a:pt x="280211" y="613011"/>
                  </a:lnTo>
                  <a:lnTo>
                    <a:pt x="287403" y="628918"/>
                  </a:lnTo>
                  <a:lnTo>
                    <a:pt x="294371" y="645042"/>
                  </a:lnTo>
                  <a:lnTo>
                    <a:pt x="300823" y="661027"/>
                  </a:lnTo>
                  <a:lnTo>
                    <a:pt x="306649" y="676662"/>
                  </a:lnTo>
                  <a:lnTo>
                    <a:pt x="312052" y="691586"/>
                  </a:lnTo>
                  <a:lnTo>
                    <a:pt x="317448" y="705228"/>
                  </a:lnTo>
                  <a:lnTo>
                    <a:pt x="323076" y="717410"/>
                  </a:lnTo>
                  <a:lnTo>
                    <a:pt x="328841" y="728590"/>
                  </a:lnTo>
                  <a:lnTo>
                    <a:pt x="334410" y="739639"/>
                  </a:lnTo>
                  <a:lnTo>
                    <a:pt x="339608" y="751077"/>
                  </a:lnTo>
                  <a:lnTo>
                    <a:pt x="344573" y="762899"/>
                  </a:lnTo>
                  <a:lnTo>
                    <a:pt x="349666" y="774769"/>
                  </a:lnTo>
                  <a:lnTo>
                    <a:pt x="355088" y="786462"/>
                  </a:lnTo>
                  <a:lnTo>
                    <a:pt x="360713" y="797908"/>
                  </a:lnTo>
                  <a:lnTo>
                    <a:pt x="366189" y="809119"/>
                  </a:lnTo>
                  <a:lnTo>
                    <a:pt x="371318" y="820139"/>
                  </a:lnTo>
                  <a:lnTo>
                    <a:pt x="376067" y="831012"/>
                  </a:lnTo>
                  <a:lnTo>
                    <a:pt x="380484" y="841779"/>
                  </a:lnTo>
                  <a:lnTo>
                    <a:pt x="384643" y="852470"/>
                  </a:lnTo>
                  <a:lnTo>
                    <a:pt x="388774" y="863110"/>
                  </a:lnTo>
                  <a:lnTo>
                    <a:pt x="393242" y="873713"/>
                  </a:lnTo>
                  <a:lnTo>
                    <a:pt x="398216" y="884292"/>
                  </a:lnTo>
                  <a:lnTo>
                    <a:pt x="403694" y="894854"/>
                  </a:lnTo>
                  <a:lnTo>
                    <a:pt x="409596" y="905406"/>
                  </a:lnTo>
                  <a:lnTo>
                    <a:pt x="415827" y="915945"/>
                  </a:lnTo>
                  <a:lnTo>
                    <a:pt x="422298" y="926310"/>
                  </a:lnTo>
                  <a:lnTo>
                    <a:pt x="428941" y="936197"/>
                  </a:lnTo>
                  <a:lnTo>
                    <a:pt x="435713" y="945468"/>
                  </a:lnTo>
                  <a:lnTo>
                    <a:pt x="442905" y="953828"/>
                  </a:lnTo>
                  <a:lnTo>
                    <a:pt x="451104" y="960766"/>
                  </a:lnTo>
                  <a:lnTo>
                    <a:pt x="460551" y="966133"/>
                  </a:lnTo>
                  <a:lnTo>
                    <a:pt x="471169" y="970093"/>
                  </a:lnTo>
                  <a:lnTo>
                    <a:pt x="482745" y="972925"/>
                  </a:lnTo>
                  <a:lnTo>
                    <a:pt x="495053" y="974908"/>
                  </a:lnTo>
                  <a:lnTo>
                    <a:pt x="507892" y="976277"/>
                  </a:lnTo>
                  <a:lnTo>
                    <a:pt x="521110" y="977212"/>
                  </a:lnTo>
                  <a:lnTo>
                    <a:pt x="534595" y="977847"/>
                  </a:lnTo>
                  <a:lnTo>
                    <a:pt x="548429" y="978277"/>
                  </a:lnTo>
                  <a:lnTo>
                    <a:pt x="562861" y="978565"/>
                  </a:lnTo>
                  <a:lnTo>
                    <a:pt x="577982" y="978755"/>
                  </a:lnTo>
                  <a:lnTo>
                    <a:pt x="593731" y="978712"/>
                  </a:lnTo>
                  <a:lnTo>
                    <a:pt x="609988" y="978150"/>
                  </a:lnTo>
                  <a:lnTo>
                    <a:pt x="626627" y="976960"/>
                  </a:lnTo>
                  <a:lnTo>
                    <a:pt x="643376" y="975346"/>
                  </a:lnTo>
                  <a:lnTo>
                    <a:pt x="659847" y="973724"/>
                  </a:lnTo>
                  <a:lnTo>
                    <a:pt x="675855" y="972334"/>
                  </a:lnTo>
                  <a:lnTo>
                    <a:pt x="691554" y="971080"/>
                  </a:lnTo>
                  <a:lnTo>
                    <a:pt x="707321" y="969631"/>
                  </a:lnTo>
                  <a:lnTo>
                    <a:pt x="723377" y="967810"/>
                  </a:lnTo>
                  <a:lnTo>
                    <a:pt x="739772" y="965755"/>
                  </a:lnTo>
                  <a:lnTo>
                    <a:pt x="756471" y="963829"/>
                  </a:lnTo>
                  <a:lnTo>
                    <a:pt x="773414" y="962237"/>
                  </a:lnTo>
                  <a:lnTo>
                    <a:pt x="790539" y="961016"/>
                  </a:lnTo>
                  <a:lnTo>
                    <a:pt x="807795" y="960121"/>
                  </a:lnTo>
                  <a:lnTo>
                    <a:pt x="825148" y="959484"/>
                  </a:lnTo>
                  <a:lnTo>
                    <a:pt x="842734" y="959040"/>
                  </a:lnTo>
                  <a:lnTo>
                    <a:pt x="860838" y="958734"/>
                  </a:lnTo>
                  <a:lnTo>
                    <a:pt x="879573" y="958521"/>
                  </a:lnTo>
                  <a:lnTo>
                    <a:pt x="898732" y="958206"/>
                  </a:lnTo>
                  <a:lnTo>
                    <a:pt x="917900" y="957462"/>
                  </a:lnTo>
                  <a:lnTo>
                    <a:pt x="936836" y="956150"/>
                  </a:lnTo>
                  <a:lnTo>
                    <a:pt x="955637" y="954454"/>
                  </a:lnTo>
                  <a:lnTo>
                    <a:pt x="974632" y="952777"/>
                  </a:lnTo>
                  <a:lnTo>
                    <a:pt x="993992" y="951350"/>
                  </a:lnTo>
                  <a:lnTo>
                    <a:pt x="1013248" y="950072"/>
                  </a:lnTo>
                  <a:lnTo>
                    <a:pt x="1031425" y="948606"/>
                  </a:lnTo>
                  <a:lnTo>
                    <a:pt x="1048071" y="946774"/>
                  </a:lnTo>
                  <a:lnTo>
                    <a:pt x="1063708" y="944712"/>
                  </a:lnTo>
                  <a:lnTo>
                    <a:pt x="1079502" y="942782"/>
                  </a:lnTo>
                  <a:lnTo>
                    <a:pt x="1096130" y="941182"/>
                  </a:lnTo>
                  <a:lnTo>
                    <a:pt x="1113588" y="939786"/>
                  </a:lnTo>
                  <a:lnTo>
                    <a:pt x="1131474" y="938241"/>
                  </a:lnTo>
                  <a:lnTo>
                    <a:pt x="1149482" y="936355"/>
                  </a:lnTo>
                  <a:lnTo>
                    <a:pt x="1167626" y="934257"/>
                  </a:lnTo>
                  <a:lnTo>
                    <a:pt x="1186166" y="932303"/>
                  </a:lnTo>
                  <a:lnTo>
                    <a:pt x="1205227" y="930691"/>
                  </a:lnTo>
                  <a:lnTo>
                    <a:pt x="1224789" y="929456"/>
                  </a:lnTo>
                  <a:lnTo>
                    <a:pt x="1244766" y="928552"/>
                  </a:lnTo>
                  <a:lnTo>
                    <a:pt x="1265062" y="927910"/>
                  </a:lnTo>
                  <a:lnTo>
                    <a:pt x="1285591" y="927462"/>
                  </a:lnTo>
                  <a:lnTo>
                    <a:pt x="1306286" y="927154"/>
                  </a:lnTo>
                  <a:lnTo>
                    <a:pt x="1327097" y="926943"/>
                  </a:lnTo>
                  <a:lnTo>
                    <a:pt x="1347988" y="926801"/>
                  </a:lnTo>
                  <a:lnTo>
                    <a:pt x="1368932" y="926704"/>
                  </a:lnTo>
                  <a:lnTo>
                    <a:pt x="1389909" y="926640"/>
                  </a:lnTo>
                  <a:lnTo>
                    <a:pt x="1410743" y="926596"/>
                  </a:lnTo>
                  <a:lnTo>
                    <a:pt x="1431117" y="926567"/>
                  </a:lnTo>
                  <a:lnTo>
                    <a:pt x="1450903" y="926543"/>
                  </a:lnTo>
                  <a:lnTo>
                    <a:pt x="1470293" y="926357"/>
                  </a:lnTo>
                  <a:lnTo>
                    <a:pt x="1489691" y="925700"/>
                  </a:lnTo>
                  <a:lnTo>
                    <a:pt x="1509339" y="924445"/>
                  </a:lnTo>
                  <a:lnTo>
                    <a:pt x="1529299" y="922789"/>
                  </a:lnTo>
                  <a:lnTo>
                    <a:pt x="1549545" y="921138"/>
                  </a:lnTo>
                  <a:lnTo>
                    <a:pt x="1570008" y="919738"/>
                  </a:lnTo>
                  <a:lnTo>
                    <a:pt x="1590140" y="918817"/>
                  </a:lnTo>
                  <a:lnTo>
                    <a:pt x="1608971" y="918657"/>
                  </a:lnTo>
                  <a:lnTo>
                    <a:pt x="1626091" y="919327"/>
                  </a:lnTo>
                  <a:lnTo>
                    <a:pt x="1642060" y="920574"/>
                  </a:lnTo>
                  <a:lnTo>
                    <a:pt x="1658084" y="921942"/>
                  </a:lnTo>
                  <a:lnTo>
                    <a:pt x="1674870" y="923154"/>
                  </a:lnTo>
                  <a:lnTo>
                    <a:pt x="1692435" y="924117"/>
                  </a:lnTo>
                  <a:lnTo>
                    <a:pt x="1710393" y="924837"/>
                  </a:lnTo>
                  <a:lnTo>
                    <a:pt x="1728449" y="925356"/>
                  </a:lnTo>
                  <a:lnTo>
                    <a:pt x="1746627" y="925722"/>
                  </a:lnTo>
                  <a:lnTo>
                    <a:pt x="1765189" y="925975"/>
                  </a:lnTo>
                  <a:lnTo>
                    <a:pt x="1784264" y="926148"/>
                  </a:lnTo>
                  <a:lnTo>
                    <a:pt x="1803836" y="926266"/>
                  </a:lnTo>
                  <a:lnTo>
                    <a:pt x="1823820" y="926346"/>
                  </a:lnTo>
                  <a:lnTo>
                    <a:pt x="1844121" y="926399"/>
                  </a:lnTo>
                  <a:lnTo>
                    <a:pt x="1864652" y="926435"/>
                  </a:lnTo>
                  <a:lnTo>
                    <a:pt x="1885350" y="926459"/>
                  </a:lnTo>
                  <a:lnTo>
                    <a:pt x="1906162" y="926476"/>
                  </a:lnTo>
                  <a:lnTo>
                    <a:pt x="1927053" y="926487"/>
                  </a:lnTo>
                  <a:lnTo>
                    <a:pt x="1947998" y="926494"/>
                  </a:lnTo>
                  <a:lnTo>
                    <a:pt x="1968967" y="926503"/>
                  </a:lnTo>
                  <a:lnTo>
                    <a:pt x="1989455" y="926679"/>
                  </a:lnTo>
                  <a:lnTo>
                    <a:pt x="2008533" y="927330"/>
                  </a:lnTo>
                  <a:lnTo>
                    <a:pt x="2025822" y="928580"/>
                  </a:lnTo>
                  <a:lnTo>
                    <a:pt x="2041906" y="930234"/>
                  </a:lnTo>
                  <a:lnTo>
                    <a:pt x="2058008" y="931882"/>
                  </a:lnTo>
                  <a:lnTo>
                    <a:pt x="2074846" y="933290"/>
                  </a:lnTo>
                  <a:lnTo>
                    <a:pt x="2092447" y="934556"/>
                  </a:lnTo>
                  <a:lnTo>
                    <a:pt x="2110429" y="936013"/>
                  </a:lnTo>
                  <a:lnTo>
                    <a:pt x="2128501" y="937840"/>
                  </a:lnTo>
                  <a:lnTo>
                    <a:pt x="2146689" y="939897"/>
                  </a:lnTo>
                  <a:lnTo>
                    <a:pt x="2165257" y="941825"/>
                  </a:lnTo>
                  <a:lnTo>
                    <a:pt x="2184333" y="943419"/>
                  </a:lnTo>
                  <a:lnTo>
                    <a:pt x="2203735" y="944641"/>
                  </a:lnTo>
                  <a:lnTo>
                    <a:pt x="2223073" y="945537"/>
                  </a:lnTo>
                  <a:lnTo>
                    <a:pt x="2242111" y="946179"/>
                  </a:lnTo>
                  <a:lnTo>
                    <a:pt x="2260474" y="946796"/>
                  </a:lnTo>
                  <a:lnTo>
                    <a:pt x="2277578" y="947750"/>
                  </a:lnTo>
                  <a:lnTo>
                    <a:pt x="2293238" y="949208"/>
                  </a:lnTo>
                  <a:lnTo>
                    <a:pt x="2307906" y="951003"/>
                  </a:lnTo>
                  <a:lnTo>
                    <a:pt x="2322451" y="952746"/>
                  </a:lnTo>
                  <a:lnTo>
                    <a:pt x="2337384" y="954218"/>
                  </a:lnTo>
                  <a:lnTo>
                    <a:pt x="2352536" y="955526"/>
                  </a:lnTo>
                  <a:lnTo>
                    <a:pt x="2367263" y="957012"/>
                  </a:lnTo>
                  <a:lnTo>
                    <a:pt x="2381195" y="958858"/>
                  </a:lnTo>
                  <a:lnTo>
                    <a:pt x="2393848" y="960938"/>
                  </a:lnTo>
                  <a:lnTo>
                    <a:pt x="2405703" y="963099"/>
                  </a:lnTo>
                  <a:lnTo>
                    <a:pt x="2417798" y="965533"/>
                  </a:lnTo>
                  <a:lnTo>
                    <a:pt x="2432083" y="968622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5569575" y="3190134"/>
              <a:ext cx="1021265" cy="1810903"/>
            </a:xfrm>
            <a:custGeom>
              <a:avLst/>
              <a:gdLst/>
              <a:ahLst/>
              <a:cxnLst/>
              <a:rect l="0" t="0" r="0" b="0"/>
              <a:pathLst>
                <a:path w="1021265" h="1810903">
                  <a:moveTo>
                    <a:pt x="0" y="0"/>
                  </a:moveTo>
                  <a:lnTo>
                    <a:pt x="3001" y="8802"/>
                  </a:lnTo>
                  <a:lnTo>
                    <a:pt x="6423" y="17148"/>
                  </a:lnTo>
                  <a:lnTo>
                    <a:pt x="10620" y="25847"/>
                  </a:lnTo>
                  <a:lnTo>
                    <a:pt x="15519" y="34968"/>
                  </a:lnTo>
                  <a:lnTo>
                    <a:pt x="21001" y="44463"/>
                  </a:lnTo>
                  <a:lnTo>
                    <a:pt x="26935" y="54264"/>
                  </a:lnTo>
                  <a:lnTo>
                    <a:pt x="33370" y="64624"/>
                  </a:lnTo>
                  <a:lnTo>
                    <a:pt x="40517" y="76094"/>
                  </a:lnTo>
                  <a:lnTo>
                    <a:pt x="48435" y="88887"/>
                  </a:lnTo>
                  <a:lnTo>
                    <a:pt x="57038" y="102902"/>
                  </a:lnTo>
                  <a:lnTo>
                    <a:pt x="66192" y="117913"/>
                  </a:lnTo>
                  <a:lnTo>
                    <a:pt x="75753" y="133670"/>
                  </a:lnTo>
                  <a:lnTo>
                    <a:pt x="85444" y="149640"/>
                  </a:lnTo>
                  <a:lnTo>
                    <a:pt x="94871" y="165047"/>
                  </a:lnTo>
                  <a:lnTo>
                    <a:pt x="103843" y="179520"/>
                  </a:lnTo>
                  <a:lnTo>
                    <a:pt x="112511" y="193201"/>
                  </a:lnTo>
                  <a:lnTo>
                    <a:pt x="121251" y="206543"/>
                  </a:lnTo>
                  <a:lnTo>
                    <a:pt x="130282" y="219856"/>
                  </a:lnTo>
                  <a:lnTo>
                    <a:pt x="139655" y="233275"/>
                  </a:lnTo>
                  <a:lnTo>
                    <a:pt x="149333" y="246832"/>
                  </a:lnTo>
                  <a:lnTo>
                    <a:pt x="159251" y="260514"/>
                  </a:lnTo>
                  <a:lnTo>
                    <a:pt x="169182" y="274299"/>
                  </a:lnTo>
                  <a:lnTo>
                    <a:pt x="178771" y="288159"/>
                  </a:lnTo>
                  <a:lnTo>
                    <a:pt x="187855" y="302079"/>
                  </a:lnTo>
                  <a:lnTo>
                    <a:pt x="196769" y="316206"/>
                  </a:lnTo>
                  <a:lnTo>
                    <a:pt x="206206" y="330835"/>
                  </a:lnTo>
                  <a:lnTo>
                    <a:pt x="216519" y="346088"/>
                  </a:lnTo>
                  <a:lnTo>
                    <a:pt x="227566" y="361926"/>
                  </a:lnTo>
                  <a:lnTo>
                    <a:pt x="238908" y="378243"/>
                  </a:lnTo>
                  <a:lnTo>
                    <a:pt x="250242" y="394921"/>
                  </a:lnTo>
                  <a:lnTo>
                    <a:pt x="261446" y="411697"/>
                  </a:lnTo>
                  <a:lnTo>
                    <a:pt x="272494" y="428186"/>
                  </a:lnTo>
                  <a:lnTo>
                    <a:pt x="283404" y="444210"/>
                  </a:lnTo>
                  <a:lnTo>
                    <a:pt x="294204" y="460089"/>
                  </a:lnTo>
                  <a:lnTo>
                    <a:pt x="304922" y="476510"/>
                  </a:lnTo>
                  <a:lnTo>
                    <a:pt x="315582" y="493818"/>
                  </a:lnTo>
                  <a:lnTo>
                    <a:pt x="326200" y="511868"/>
                  </a:lnTo>
                  <a:lnTo>
                    <a:pt x="336788" y="530217"/>
                  </a:lnTo>
                  <a:lnTo>
                    <a:pt x="347362" y="548568"/>
                  </a:lnTo>
                  <a:lnTo>
                    <a:pt x="358091" y="566959"/>
                  </a:lnTo>
                  <a:lnTo>
                    <a:pt x="369286" y="585672"/>
                  </a:lnTo>
                  <a:lnTo>
                    <a:pt x="381076" y="604852"/>
                  </a:lnTo>
                  <a:lnTo>
                    <a:pt x="393265" y="624495"/>
                  </a:lnTo>
                  <a:lnTo>
                    <a:pt x="405447" y="644528"/>
                  </a:lnTo>
                  <a:lnTo>
                    <a:pt x="417387" y="664862"/>
                  </a:lnTo>
                  <a:lnTo>
                    <a:pt x="429184" y="685416"/>
                  </a:lnTo>
                  <a:lnTo>
                    <a:pt x="441170" y="706128"/>
                  </a:lnTo>
                  <a:lnTo>
                    <a:pt x="453530" y="726955"/>
                  </a:lnTo>
                  <a:lnTo>
                    <a:pt x="466291" y="748026"/>
                  </a:lnTo>
                  <a:lnTo>
                    <a:pt x="479395" y="769623"/>
                  </a:lnTo>
                  <a:lnTo>
                    <a:pt x="492766" y="791857"/>
                  </a:lnTo>
                  <a:lnTo>
                    <a:pt x="506171" y="814519"/>
                  </a:lnTo>
                  <a:lnTo>
                    <a:pt x="519243" y="837192"/>
                  </a:lnTo>
                  <a:lnTo>
                    <a:pt x="531816" y="859635"/>
                  </a:lnTo>
                  <a:lnTo>
                    <a:pt x="544054" y="881943"/>
                  </a:lnTo>
                  <a:lnTo>
                    <a:pt x="556346" y="904447"/>
                  </a:lnTo>
                  <a:lnTo>
                    <a:pt x="568915" y="927328"/>
                  </a:lnTo>
                  <a:lnTo>
                    <a:pt x="581815" y="950612"/>
                  </a:lnTo>
                  <a:lnTo>
                    <a:pt x="595015" y="974242"/>
                  </a:lnTo>
                  <a:lnTo>
                    <a:pt x="608455" y="998139"/>
                  </a:lnTo>
                  <a:lnTo>
                    <a:pt x="622074" y="1022070"/>
                  </a:lnTo>
                  <a:lnTo>
                    <a:pt x="635824" y="1045670"/>
                  </a:lnTo>
                  <a:lnTo>
                    <a:pt x="649661" y="1068771"/>
                  </a:lnTo>
                  <a:lnTo>
                    <a:pt x="663392" y="1091538"/>
                  </a:lnTo>
                  <a:lnTo>
                    <a:pt x="676692" y="1114357"/>
                  </a:lnTo>
                  <a:lnTo>
                    <a:pt x="689420" y="1137454"/>
                  </a:lnTo>
                  <a:lnTo>
                    <a:pt x="701765" y="1160883"/>
                  </a:lnTo>
                  <a:lnTo>
                    <a:pt x="714127" y="1184612"/>
                  </a:lnTo>
                  <a:lnTo>
                    <a:pt x="726744" y="1208580"/>
                  </a:lnTo>
                  <a:lnTo>
                    <a:pt x="739677" y="1232728"/>
                  </a:lnTo>
                  <a:lnTo>
                    <a:pt x="752899" y="1257006"/>
                  </a:lnTo>
                  <a:lnTo>
                    <a:pt x="766349" y="1281376"/>
                  </a:lnTo>
                  <a:lnTo>
                    <a:pt x="779805" y="1305808"/>
                  </a:lnTo>
                  <a:lnTo>
                    <a:pt x="792912" y="1330285"/>
                  </a:lnTo>
                  <a:lnTo>
                    <a:pt x="805509" y="1354795"/>
                  </a:lnTo>
                  <a:lnTo>
                    <a:pt x="817764" y="1379494"/>
                  </a:lnTo>
                  <a:lnTo>
                    <a:pt x="830065" y="1404681"/>
                  </a:lnTo>
                  <a:lnTo>
                    <a:pt x="842641" y="1430483"/>
                  </a:lnTo>
                  <a:lnTo>
                    <a:pt x="855547" y="1456862"/>
                  </a:lnTo>
                  <a:lnTo>
                    <a:pt x="868750" y="1483717"/>
                  </a:lnTo>
                  <a:lnTo>
                    <a:pt x="882188" y="1510929"/>
                  </a:lnTo>
                  <a:lnTo>
                    <a:pt x="895636" y="1538237"/>
                  </a:lnTo>
                  <a:lnTo>
                    <a:pt x="908738" y="1565258"/>
                  </a:lnTo>
                  <a:lnTo>
                    <a:pt x="921326" y="1591803"/>
                  </a:lnTo>
                  <a:lnTo>
                    <a:pt x="933406" y="1617867"/>
                  </a:lnTo>
                  <a:lnTo>
                    <a:pt x="945057" y="1643520"/>
                  </a:lnTo>
                  <a:lnTo>
                    <a:pt x="956374" y="1668842"/>
                  </a:lnTo>
                  <a:lnTo>
                    <a:pt x="967281" y="1693424"/>
                  </a:lnTo>
                  <a:lnTo>
                    <a:pt x="977538" y="1716413"/>
                  </a:lnTo>
                  <a:lnTo>
                    <a:pt x="987061" y="1737451"/>
                  </a:lnTo>
                  <a:lnTo>
                    <a:pt x="995621" y="1756079"/>
                  </a:lnTo>
                  <a:lnTo>
                    <a:pt x="1003605" y="1773305"/>
                  </a:lnTo>
                  <a:lnTo>
                    <a:pt x="1011715" y="1790641"/>
                  </a:lnTo>
                  <a:lnTo>
                    <a:pt x="1021264" y="1810902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4574185" y="2289810"/>
              <a:ext cx="225347" cy="237030"/>
            </a:xfrm>
            <a:custGeom>
              <a:avLst/>
              <a:gdLst/>
              <a:ahLst/>
              <a:cxnLst/>
              <a:rect l="0" t="0" r="0" b="0"/>
              <a:pathLst>
                <a:path w="225347" h="237030">
                  <a:moveTo>
                    <a:pt x="89939" y="110687"/>
                  </a:moveTo>
                  <a:lnTo>
                    <a:pt x="95606" y="101885"/>
                  </a:lnTo>
                  <a:lnTo>
                    <a:pt x="99250" y="93539"/>
                  </a:lnTo>
                  <a:lnTo>
                    <a:pt x="101155" y="84845"/>
                  </a:lnTo>
                  <a:lnTo>
                    <a:pt x="101483" y="75897"/>
                  </a:lnTo>
                  <a:lnTo>
                    <a:pt x="100216" y="67050"/>
                  </a:lnTo>
                  <a:lnTo>
                    <a:pt x="97486" y="58525"/>
                  </a:lnTo>
                  <a:lnTo>
                    <a:pt x="93393" y="50855"/>
                  </a:lnTo>
                  <a:lnTo>
                    <a:pt x="87909" y="44923"/>
                  </a:lnTo>
                  <a:lnTo>
                    <a:pt x="81151" y="41052"/>
                  </a:lnTo>
                  <a:lnTo>
                    <a:pt x="73345" y="39082"/>
                  </a:lnTo>
                  <a:lnTo>
                    <a:pt x="64736" y="38659"/>
                  </a:lnTo>
                  <a:lnTo>
                    <a:pt x="55549" y="39417"/>
                  </a:lnTo>
                  <a:lnTo>
                    <a:pt x="46279" y="41362"/>
                  </a:lnTo>
                  <a:lnTo>
                    <a:pt x="37668" y="44861"/>
                  </a:lnTo>
                  <a:lnTo>
                    <a:pt x="30067" y="49989"/>
                  </a:lnTo>
                  <a:lnTo>
                    <a:pt x="23473" y="56549"/>
                  </a:lnTo>
                  <a:lnTo>
                    <a:pt x="17728" y="64248"/>
                  </a:lnTo>
                  <a:lnTo>
                    <a:pt x="12643" y="72802"/>
                  </a:lnTo>
                  <a:lnTo>
                    <a:pt x="8210" y="82139"/>
                  </a:lnTo>
                  <a:lnTo>
                    <a:pt x="4596" y="92384"/>
                  </a:lnTo>
                  <a:lnTo>
                    <a:pt x="1836" y="103525"/>
                  </a:lnTo>
                  <a:lnTo>
                    <a:pt x="151" y="115106"/>
                  </a:lnTo>
                  <a:lnTo>
                    <a:pt x="0" y="126347"/>
                  </a:lnTo>
                  <a:lnTo>
                    <a:pt x="1501" y="136828"/>
                  </a:lnTo>
                  <a:lnTo>
                    <a:pt x="4628" y="146322"/>
                  </a:lnTo>
                  <a:lnTo>
                    <a:pt x="9394" y="154627"/>
                  </a:lnTo>
                  <a:lnTo>
                    <a:pt x="15632" y="161753"/>
                  </a:lnTo>
                  <a:lnTo>
                    <a:pt x="22904" y="167385"/>
                  </a:lnTo>
                  <a:lnTo>
                    <a:pt x="30614" y="170822"/>
                  </a:lnTo>
                  <a:lnTo>
                    <a:pt x="38387" y="171874"/>
                  </a:lnTo>
                  <a:lnTo>
                    <a:pt x="46061" y="170802"/>
                  </a:lnTo>
                  <a:lnTo>
                    <a:pt x="53592" y="168033"/>
                  </a:lnTo>
                  <a:lnTo>
                    <a:pt x="60992" y="163988"/>
                  </a:lnTo>
                  <a:lnTo>
                    <a:pt x="68283" y="159022"/>
                  </a:lnTo>
                  <a:lnTo>
                    <a:pt x="75492" y="153405"/>
                  </a:lnTo>
                  <a:lnTo>
                    <a:pt x="82643" y="147338"/>
                  </a:lnTo>
                  <a:lnTo>
                    <a:pt x="89752" y="140962"/>
                  </a:lnTo>
                  <a:lnTo>
                    <a:pt x="96832" y="134376"/>
                  </a:lnTo>
                  <a:lnTo>
                    <a:pt x="103893" y="127648"/>
                  </a:lnTo>
                  <a:lnTo>
                    <a:pt x="110939" y="120823"/>
                  </a:lnTo>
                  <a:lnTo>
                    <a:pt x="117977" y="113935"/>
                  </a:lnTo>
                  <a:lnTo>
                    <a:pt x="125009" y="107003"/>
                  </a:lnTo>
                  <a:lnTo>
                    <a:pt x="132037" y="100042"/>
                  </a:lnTo>
                  <a:lnTo>
                    <a:pt x="139061" y="93062"/>
                  </a:lnTo>
                  <a:lnTo>
                    <a:pt x="146084" y="86069"/>
                  </a:lnTo>
                  <a:lnTo>
                    <a:pt x="153105" y="79067"/>
                  </a:lnTo>
                  <a:lnTo>
                    <a:pt x="160126" y="72059"/>
                  </a:lnTo>
                  <a:lnTo>
                    <a:pt x="167151" y="65048"/>
                  </a:lnTo>
                  <a:lnTo>
                    <a:pt x="174343" y="58034"/>
                  </a:lnTo>
                  <a:lnTo>
                    <a:pt x="182011" y="51019"/>
                  </a:lnTo>
                  <a:lnTo>
                    <a:pt x="190279" y="43997"/>
                  </a:lnTo>
                  <a:lnTo>
                    <a:pt x="198951" y="36807"/>
                  </a:lnTo>
                  <a:lnTo>
                    <a:pt x="207618" y="29141"/>
                  </a:lnTo>
                  <a:lnTo>
                    <a:pt x="216008" y="20879"/>
                  </a:lnTo>
                  <a:lnTo>
                    <a:pt x="222878" y="12417"/>
                  </a:lnTo>
                  <a:lnTo>
                    <a:pt x="225346" y="5404"/>
                  </a:lnTo>
                  <a:lnTo>
                    <a:pt x="222662" y="1383"/>
                  </a:lnTo>
                  <a:lnTo>
                    <a:pt x="217024" y="0"/>
                  </a:lnTo>
                  <a:lnTo>
                    <a:pt x="209882" y="583"/>
                  </a:lnTo>
                  <a:lnTo>
                    <a:pt x="202159" y="2780"/>
                  </a:lnTo>
                  <a:lnTo>
                    <a:pt x="194337" y="6293"/>
                  </a:lnTo>
                  <a:lnTo>
                    <a:pt x="186612" y="10825"/>
                  </a:lnTo>
                  <a:lnTo>
                    <a:pt x="179038" y="16110"/>
                  </a:lnTo>
                  <a:lnTo>
                    <a:pt x="171606" y="21941"/>
                  </a:lnTo>
                  <a:lnTo>
                    <a:pt x="164292" y="28319"/>
                  </a:lnTo>
                  <a:lnTo>
                    <a:pt x="157065" y="35434"/>
                  </a:lnTo>
                  <a:lnTo>
                    <a:pt x="149902" y="43334"/>
                  </a:lnTo>
                  <a:lnTo>
                    <a:pt x="142785" y="51928"/>
                  </a:lnTo>
                  <a:lnTo>
                    <a:pt x="135699" y="61075"/>
                  </a:lnTo>
                  <a:lnTo>
                    <a:pt x="128636" y="70643"/>
                  </a:lnTo>
                  <a:lnTo>
                    <a:pt x="121586" y="80677"/>
                  </a:lnTo>
                  <a:lnTo>
                    <a:pt x="114547" y="91399"/>
                  </a:lnTo>
                  <a:lnTo>
                    <a:pt x="107514" y="102867"/>
                  </a:lnTo>
                  <a:lnTo>
                    <a:pt x="100486" y="114839"/>
                  </a:lnTo>
                  <a:lnTo>
                    <a:pt x="93461" y="126876"/>
                  </a:lnTo>
                  <a:lnTo>
                    <a:pt x="86442" y="138713"/>
                  </a:lnTo>
                  <a:lnTo>
                    <a:pt x="79594" y="150271"/>
                  </a:lnTo>
                  <a:lnTo>
                    <a:pt x="73221" y="161565"/>
                  </a:lnTo>
                  <a:lnTo>
                    <a:pt x="67454" y="172638"/>
                  </a:lnTo>
                  <a:lnTo>
                    <a:pt x="62215" y="183475"/>
                  </a:lnTo>
                  <a:lnTo>
                    <a:pt x="56690" y="195263"/>
                  </a:lnTo>
                  <a:lnTo>
                    <a:pt x="49276" y="211273"/>
                  </a:lnTo>
                  <a:lnTo>
                    <a:pt x="37297" y="237029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4651325" y="2484725"/>
              <a:ext cx="107556" cy="134309"/>
            </a:xfrm>
            <a:custGeom>
              <a:avLst/>
              <a:gdLst/>
              <a:ahLst/>
              <a:cxnLst/>
              <a:rect l="0" t="0" r="0" b="0"/>
              <a:pathLst>
                <a:path w="107556" h="134309">
                  <a:moveTo>
                    <a:pt x="65442" y="0"/>
                  </a:moveTo>
                  <a:lnTo>
                    <a:pt x="56707" y="3001"/>
                  </a:lnTo>
                  <a:lnTo>
                    <a:pt x="49001" y="6423"/>
                  </a:lnTo>
                  <a:lnTo>
                    <a:pt x="41604" y="10624"/>
                  </a:lnTo>
                  <a:lnTo>
                    <a:pt x="34515" y="15697"/>
                  </a:lnTo>
                  <a:lnTo>
                    <a:pt x="27985" y="21827"/>
                  </a:lnTo>
                  <a:lnTo>
                    <a:pt x="22112" y="29010"/>
                  </a:lnTo>
                  <a:lnTo>
                    <a:pt x="16847" y="37098"/>
                  </a:lnTo>
                  <a:lnTo>
                    <a:pt x="12077" y="45893"/>
                  </a:lnTo>
                  <a:lnTo>
                    <a:pt x="7692" y="55212"/>
                  </a:lnTo>
                  <a:lnTo>
                    <a:pt x="3915" y="64909"/>
                  </a:lnTo>
                  <a:lnTo>
                    <a:pt x="1283" y="74871"/>
                  </a:lnTo>
                  <a:lnTo>
                    <a:pt x="0" y="85010"/>
                  </a:lnTo>
                  <a:lnTo>
                    <a:pt x="121" y="95107"/>
                  </a:lnTo>
                  <a:lnTo>
                    <a:pt x="1723" y="104813"/>
                  </a:lnTo>
                  <a:lnTo>
                    <a:pt x="4697" y="113957"/>
                  </a:lnTo>
                  <a:lnTo>
                    <a:pt x="8964" y="122063"/>
                  </a:lnTo>
                  <a:lnTo>
                    <a:pt x="14570" y="128298"/>
                  </a:lnTo>
                  <a:lnTo>
                    <a:pt x="21406" y="132371"/>
                  </a:lnTo>
                  <a:lnTo>
                    <a:pt x="29097" y="134308"/>
                  </a:lnTo>
                  <a:lnTo>
                    <a:pt x="37097" y="134179"/>
                  </a:lnTo>
                  <a:lnTo>
                    <a:pt x="45067" y="132242"/>
                  </a:lnTo>
                  <a:lnTo>
                    <a:pt x="52874" y="128859"/>
                  </a:lnTo>
                  <a:lnTo>
                    <a:pt x="60496" y="124389"/>
                  </a:lnTo>
                  <a:lnTo>
                    <a:pt x="67952" y="119136"/>
                  </a:lnTo>
                  <a:lnTo>
                    <a:pt x="75165" y="113443"/>
                  </a:lnTo>
                  <a:lnTo>
                    <a:pt x="82768" y="107042"/>
                  </a:lnTo>
                  <a:lnTo>
                    <a:pt x="92550" y="98258"/>
                  </a:lnTo>
                  <a:lnTo>
                    <a:pt x="107555" y="84228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4738640" y="2642653"/>
              <a:ext cx="114998" cy="63171"/>
            </a:xfrm>
            <a:custGeom>
              <a:avLst/>
              <a:gdLst/>
              <a:ahLst/>
              <a:cxnLst/>
              <a:rect l="0" t="0" r="0" b="0"/>
              <a:pathLst>
                <a:path w="114998" h="63171">
                  <a:moveTo>
                    <a:pt x="30769" y="0"/>
                  </a:moveTo>
                  <a:lnTo>
                    <a:pt x="27769" y="8734"/>
                  </a:lnTo>
                  <a:lnTo>
                    <a:pt x="24346" y="16440"/>
                  </a:lnTo>
                  <a:lnTo>
                    <a:pt x="20154" y="23847"/>
                  </a:lnTo>
                  <a:lnTo>
                    <a:pt x="15427" y="31281"/>
                  </a:lnTo>
                  <a:lnTo>
                    <a:pt x="10594" y="39108"/>
                  </a:lnTo>
                  <a:lnTo>
                    <a:pt x="5931" y="47413"/>
                  </a:lnTo>
                  <a:lnTo>
                    <a:pt x="2043" y="53606"/>
                  </a:lnTo>
                  <a:lnTo>
                    <a:pt x="0" y="54640"/>
                  </a:lnTo>
                  <a:lnTo>
                    <a:pt x="247" y="51891"/>
                  </a:lnTo>
                  <a:lnTo>
                    <a:pt x="2472" y="47044"/>
                  </a:lnTo>
                  <a:lnTo>
                    <a:pt x="6512" y="41444"/>
                  </a:lnTo>
                  <a:lnTo>
                    <a:pt x="12554" y="36250"/>
                  </a:lnTo>
                  <a:lnTo>
                    <a:pt x="20534" y="31999"/>
                  </a:lnTo>
                  <a:lnTo>
                    <a:pt x="29991" y="28929"/>
                  </a:lnTo>
                  <a:lnTo>
                    <a:pt x="40254" y="27212"/>
                  </a:lnTo>
                  <a:lnTo>
                    <a:pt x="50857" y="26792"/>
                  </a:lnTo>
                  <a:lnTo>
                    <a:pt x="61400" y="27621"/>
                  </a:lnTo>
                  <a:lnTo>
                    <a:pt x="71472" y="29762"/>
                  </a:lnTo>
                  <a:lnTo>
                    <a:pt x="80901" y="33119"/>
                  </a:lnTo>
                  <a:lnTo>
                    <a:pt x="89411" y="37367"/>
                  </a:lnTo>
                  <a:lnTo>
                    <a:pt x="97364" y="42559"/>
                  </a:lnTo>
                  <a:lnTo>
                    <a:pt x="105457" y="50265"/>
                  </a:lnTo>
                  <a:lnTo>
                    <a:pt x="114997" y="63170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4779938" y="2811108"/>
              <a:ext cx="73700" cy="52644"/>
            </a:xfrm>
            <a:custGeom>
              <a:avLst/>
              <a:gdLst/>
              <a:ahLst/>
              <a:cxnLst/>
              <a:rect l="0" t="0" r="0" b="0"/>
              <a:pathLst>
                <a:path w="73700" h="52644">
                  <a:moveTo>
                    <a:pt x="73699" y="0"/>
                  </a:moveTo>
                  <a:lnTo>
                    <a:pt x="67831" y="5868"/>
                  </a:lnTo>
                  <a:lnTo>
                    <a:pt x="62267" y="11432"/>
                  </a:lnTo>
                  <a:lnTo>
                    <a:pt x="56463" y="17227"/>
                  </a:lnTo>
                  <a:lnTo>
                    <a:pt x="50210" y="23135"/>
                  </a:lnTo>
                  <a:lnTo>
                    <a:pt x="43231" y="28816"/>
                  </a:lnTo>
                  <a:lnTo>
                    <a:pt x="35464" y="34087"/>
                  </a:lnTo>
                  <a:lnTo>
                    <a:pt x="27449" y="38779"/>
                  </a:lnTo>
                  <a:lnTo>
                    <a:pt x="19446" y="43128"/>
                  </a:lnTo>
                  <a:lnTo>
                    <a:pt x="10754" y="47513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4916808" y="271635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4827060" y="2884808"/>
              <a:ext cx="80234" cy="147400"/>
            </a:xfrm>
            <a:custGeom>
              <a:avLst/>
              <a:gdLst/>
              <a:ahLst/>
              <a:cxnLst/>
              <a:rect l="0" t="0" r="0" b="0"/>
              <a:pathLst>
                <a:path w="80234" h="147400">
                  <a:moveTo>
                    <a:pt x="47634" y="0"/>
                  </a:moveTo>
                  <a:lnTo>
                    <a:pt x="41766" y="5934"/>
                  </a:lnTo>
                  <a:lnTo>
                    <a:pt x="36202" y="12139"/>
                  </a:lnTo>
                  <a:lnTo>
                    <a:pt x="30403" y="19230"/>
                  </a:lnTo>
                  <a:lnTo>
                    <a:pt x="24322" y="26998"/>
                  </a:lnTo>
                  <a:lnTo>
                    <a:pt x="17993" y="34996"/>
                  </a:lnTo>
                  <a:lnTo>
                    <a:pt x="11475" y="42885"/>
                  </a:lnTo>
                  <a:lnTo>
                    <a:pt x="5246" y="48701"/>
                  </a:lnTo>
                  <a:lnTo>
                    <a:pt x="921" y="50206"/>
                  </a:lnTo>
                  <a:lnTo>
                    <a:pt x="0" y="48326"/>
                  </a:lnTo>
                  <a:lnTo>
                    <a:pt x="2302" y="44355"/>
                  </a:lnTo>
                  <a:lnTo>
                    <a:pt x="7097" y="39324"/>
                  </a:lnTo>
                  <a:lnTo>
                    <a:pt x="13693" y="34053"/>
                  </a:lnTo>
                  <a:lnTo>
                    <a:pt x="21542" y="28979"/>
                  </a:lnTo>
                  <a:lnTo>
                    <a:pt x="30089" y="24727"/>
                  </a:lnTo>
                  <a:lnTo>
                    <a:pt x="38752" y="22218"/>
                  </a:lnTo>
                  <a:lnTo>
                    <a:pt x="47204" y="21797"/>
                  </a:lnTo>
                  <a:lnTo>
                    <a:pt x="55186" y="23630"/>
                  </a:lnTo>
                  <a:lnTo>
                    <a:pt x="62403" y="27974"/>
                  </a:lnTo>
                  <a:lnTo>
                    <a:pt x="68767" y="34707"/>
                  </a:lnTo>
                  <a:lnTo>
                    <a:pt x="74042" y="43276"/>
                  </a:lnTo>
                  <a:lnTo>
                    <a:pt x="77764" y="52920"/>
                  </a:lnTo>
                  <a:lnTo>
                    <a:pt x="79818" y="63101"/>
                  </a:lnTo>
                  <a:lnTo>
                    <a:pt x="80233" y="73525"/>
                  </a:lnTo>
                  <a:lnTo>
                    <a:pt x="78999" y="84048"/>
                  </a:lnTo>
                  <a:lnTo>
                    <a:pt x="76285" y="94596"/>
                  </a:lnTo>
                  <a:lnTo>
                    <a:pt x="72487" y="104880"/>
                  </a:lnTo>
                  <a:lnTo>
                    <a:pt x="67652" y="115491"/>
                  </a:lnTo>
                  <a:lnTo>
                    <a:pt x="60244" y="128479"/>
                  </a:lnTo>
                  <a:lnTo>
                    <a:pt x="47634" y="147399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4632538" y="2982575"/>
              <a:ext cx="340311" cy="320213"/>
            </a:xfrm>
            <a:custGeom>
              <a:avLst/>
              <a:gdLst/>
              <a:ahLst/>
              <a:cxnLst/>
              <a:rect l="0" t="0" r="0" b="0"/>
              <a:pathLst>
                <a:path w="340311" h="320213">
                  <a:moveTo>
                    <a:pt x="294798" y="91746"/>
                  </a:moveTo>
                  <a:lnTo>
                    <a:pt x="303533" y="85878"/>
                  </a:lnTo>
                  <a:lnTo>
                    <a:pt x="311239" y="80314"/>
                  </a:lnTo>
                  <a:lnTo>
                    <a:pt x="318632" y="74506"/>
                  </a:lnTo>
                  <a:lnTo>
                    <a:pt x="325548" y="68079"/>
                  </a:lnTo>
                  <a:lnTo>
                    <a:pt x="331429" y="60453"/>
                  </a:lnTo>
                  <a:lnTo>
                    <a:pt x="336040" y="51427"/>
                  </a:lnTo>
                  <a:lnTo>
                    <a:pt x="339133" y="41446"/>
                  </a:lnTo>
                  <a:lnTo>
                    <a:pt x="340310" y="31367"/>
                  </a:lnTo>
                  <a:lnTo>
                    <a:pt x="339533" y="21718"/>
                  </a:lnTo>
                  <a:lnTo>
                    <a:pt x="336741" y="13141"/>
                  </a:lnTo>
                  <a:lnTo>
                    <a:pt x="331675" y="6525"/>
                  </a:lnTo>
                  <a:lnTo>
                    <a:pt x="324426" y="2164"/>
                  </a:lnTo>
                  <a:lnTo>
                    <a:pt x="315663" y="18"/>
                  </a:lnTo>
                  <a:lnTo>
                    <a:pt x="306413" y="0"/>
                  </a:lnTo>
                  <a:lnTo>
                    <a:pt x="297310" y="1835"/>
                  </a:lnTo>
                  <a:lnTo>
                    <a:pt x="288593" y="5147"/>
                  </a:lnTo>
                  <a:lnTo>
                    <a:pt x="280286" y="9569"/>
                  </a:lnTo>
                  <a:lnTo>
                    <a:pt x="272335" y="14800"/>
                  </a:lnTo>
                  <a:lnTo>
                    <a:pt x="264826" y="20765"/>
                  </a:lnTo>
                  <a:lnTo>
                    <a:pt x="257996" y="27600"/>
                  </a:lnTo>
                  <a:lnTo>
                    <a:pt x="251923" y="35310"/>
                  </a:lnTo>
                  <a:lnTo>
                    <a:pt x="246859" y="43776"/>
                  </a:lnTo>
                  <a:lnTo>
                    <a:pt x="243288" y="52837"/>
                  </a:lnTo>
                  <a:lnTo>
                    <a:pt x="241346" y="62324"/>
                  </a:lnTo>
                  <a:lnTo>
                    <a:pt x="241349" y="71456"/>
                  </a:lnTo>
                  <a:lnTo>
                    <a:pt x="243929" y="78910"/>
                  </a:lnTo>
                  <a:lnTo>
                    <a:pt x="249181" y="84099"/>
                  </a:lnTo>
                  <a:lnTo>
                    <a:pt x="256606" y="87105"/>
                  </a:lnTo>
                  <a:lnTo>
                    <a:pt x="265408" y="88299"/>
                  </a:lnTo>
                  <a:lnTo>
                    <a:pt x="274981" y="88141"/>
                  </a:lnTo>
                  <a:lnTo>
                    <a:pt x="284665" y="88310"/>
                  </a:lnTo>
                  <a:lnTo>
                    <a:pt x="292838" y="90745"/>
                  </a:lnTo>
                  <a:lnTo>
                    <a:pt x="297833" y="95453"/>
                  </a:lnTo>
                  <a:lnTo>
                    <a:pt x="299632" y="102299"/>
                  </a:lnTo>
                  <a:lnTo>
                    <a:pt x="298857" y="111017"/>
                  </a:lnTo>
                  <a:lnTo>
                    <a:pt x="296172" y="121239"/>
                  </a:lnTo>
                  <a:lnTo>
                    <a:pt x="292126" y="132597"/>
                  </a:lnTo>
                  <a:lnTo>
                    <a:pt x="287134" y="144782"/>
                  </a:lnTo>
                  <a:lnTo>
                    <a:pt x="281655" y="157551"/>
                  </a:lnTo>
                  <a:lnTo>
                    <a:pt x="276206" y="170727"/>
                  </a:lnTo>
                  <a:lnTo>
                    <a:pt x="271054" y="184182"/>
                  </a:lnTo>
                  <a:lnTo>
                    <a:pt x="266103" y="197827"/>
                  </a:lnTo>
                  <a:lnTo>
                    <a:pt x="261010" y="211602"/>
                  </a:lnTo>
                  <a:lnTo>
                    <a:pt x="255580" y="225459"/>
                  </a:lnTo>
                  <a:lnTo>
                    <a:pt x="249778" y="239206"/>
                  </a:lnTo>
                  <a:lnTo>
                    <a:pt x="243650" y="252516"/>
                  </a:lnTo>
                  <a:lnTo>
                    <a:pt x="237264" y="265244"/>
                  </a:lnTo>
                  <a:lnTo>
                    <a:pt x="230687" y="277248"/>
                  </a:lnTo>
                  <a:lnTo>
                    <a:pt x="223972" y="288317"/>
                  </a:lnTo>
                  <a:lnTo>
                    <a:pt x="217152" y="298417"/>
                  </a:lnTo>
                  <a:lnTo>
                    <a:pt x="209928" y="307182"/>
                  </a:lnTo>
                  <a:lnTo>
                    <a:pt x="201707" y="313867"/>
                  </a:lnTo>
                  <a:lnTo>
                    <a:pt x="192255" y="318241"/>
                  </a:lnTo>
                  <a:lnTo>
                    <a:pt x="181973" y="320212"/>
                  </a:lnTo>
                  <a:lnTo>
                    <a:pt x="171686" y="319573"/>
                  </a:lnTo>
                  <a:lnTo>
                    <a:pt x="161881" y="316477"/>
                  </a:lnTo>
                  <a:lnTo>
                    <a:pt x="152689" y="311331"/>
                  </a:lnTo>
                  <a:lnTo>
                    <a:pt x="144062" y="304606"/>
                  </a:lnTo>
                  <a:lnTo>
                    <a:pt x="135893" y="296716"/>
                  </a:lnTo>
                  <a:lnTo>
                    <a:pt x="128068" y="287828"/>
                  </a:lnTo>
                  <a:lnTo>
                    <a:pt x="120493" y="277887"/>
                  </a:lnTo>
                  <a:lnTo>
                    <a:pt x="113094" y="266941"/>
                  </a:lnTo>
                  <a:lnTo>
                    <a:pt x="105816" y="255151"/>
                  </a:lnTo>
                  <a:lnTo>
                    <a:pt x="98622" y="242705"/>
                  </a:lnTo>
                  <a:lnTo>
                    <a:pt x="91486" y="229784"/>
                  </a:lnTo>
                  <a:lnTo>
                    <a:pt x="84388" y="216853"/>
                  </a:lnTo>
                  <a:lnTo>
                    <a:pt x="77315" y="204631"/>
                  </a:lnTo>
                  <a:lnTo>
                    <a:pt x="70262" y="193441"/>
                  </a:lnTo>
                  <a:lnTo>
                    <a:pt x="63219" y="182946"/>
                  </a:lnTo>
                  <a:lnTo>
                    <a:pt x="56184" y="172364"/>
                  </a:lnTo>
                  <a:lnTo>
                    <a:pt x="49154" y="161247"/>
                  </a:lnTo>
                  <a:lnTo>
                    <a:pt x="42128" y="149812"/>
                  </a:lnTo>
                  <a:lnTo>
                    <a:pt x="35105" y="138735"/>
                  </a:lnTo>
                  <a:lnTo>
                    <a:pt x="28092" y="128401"/>
                  </a:lnTo>
                  <a:lnTo>
                    <a:pt x="21392" y="119160"/>
                  </a:lnTo>
                  <a:lnTo>
                    <a:pt x="14941" y="110579"/>
                  </a:lnTo>
                  <a:lnTo>
                    <a:pt x="8171" y="101909"/>
                  </a:lnTo>
                  <a:lnTo>
                    <a:pt x="0" y="91746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5232663" y="2800580"/>
              <a:ext cx="21058" cy="389555"/>
            </a:xfrm>
            <a:custGeom>
              <a:avLst/>
              <a:gdLst/>
              <a:ahLst/>
              <a:cxnLst/>
              <a:rect l="0" t="0" r="0" b="0"/>
              <a:pathLst>
                <a:path w="21058" h="389555">
                  <a:moveTo>
                    <a:pt x="0" y="0"/>
                  </a:moveTo>
                  <a:lnTo>
                    <a:pt x="67" y="14602"/>
                  </a:lnTo>
                  <a:lnTo>
                    <a:pt x="707" y="27873"/>
                  </a:lnTo>
                  <a:lnTo>
                    <a:pt x="2000" y="41083"/>
                  </a:lnTo>
                  <a:lnTo>
                    <a:pt x="3686" y="54770"/>
                  </a:lnTo>
                  <a:lnTo>
                    <a:pt x="5354" y="69576"/>
                  </a:lnTo>
                  <a:lnTo>
                    <a:pt x="6772" y="85722"/>
                  </a:lnTo>
                  <a:lnTo>
                    <a:pt x="8043" y="102621"/>
                  </a:lnTo>
                  <a:lnTo>
                    <a:pt x="9502" y="119118"/>
                  </a:lnTo>
                  <a:lnTo>
                    <a:pt x="11330" y="134593"/>
                  </a:lnTo>
                  <a:lnTo>
                    <a:pt x="13388" y="149421"/>
                  </a:lnTo>
                  <a:lnTo>
                    <a:pt x="15316" y="164664"/>
                  </a:lnTo>
                  <a:lnTo>
                    <a:pt x="16910" y="180917"/>
                  </a:lnTo>
                  <a:lnTo>
                    <a:pt x="18133" y="198123"/>
                  </a:lnTo>
                  <a:lnTo>
                    <a:pt x="19028" y="215839"/>
                  </a:lnTo>
                  <a:lnTo>
                    <a:pt x="19666" y="233723"/>
                  </a:lnTo>
                  <a:lnTo>
                    <a:pt x="20110" y="251446"/>
                  </a:lnTo>
                  <a:lnTo>
                    <a:pt x="20416" y="268638"/>
                  </a:lnTo>
                  <a:lnTo>
                    <a:pt x="20625" y="285159"/>
                  </a:lnTo>
                  <a:lnTo>
                    <a:pt x="20766" y="301046"/>
                  </a:lnTo>
                  <a:lnTo>
                    <a:pt x="20862" y="316415"/>
                  </a:lnTo>
                  <a:lnTo>
                    <a:pt x="20927" y="331371"/>
                  </a:lnTo>
                  <a:lnTo>
                    <a:pt x="20970" y="345415"/>
                  </a:lnTo>
                  <a:lnTo>
                    <a:pt x="21004" y="358830"/>
                  </a:lnTo>
                  <a:lnTo>
                    <a:pt x="21031" y="372796"/>
                  </a:lnTo>
                  <a:lnTo>
                    <a:pt x="21057" y="389554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5337948" y="3095378"/>
              <a:ext cx="1" cy="115814"/>
            </a:xfrm>
            <a:custGeom>
              <a:avLst/>
              <a:gdLst/>
              <a:ahLst/>
              <a:cxnLst/>
              <a:rect l="0" t="0" r="0" b="0"/>
              <a:pathLst>
                <a:path w="1" h="115814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0" y="34458"/>
                  </a:lnTo>
                  <a:lnTo>
                    <a:pt x="0" y="46577"/>
                  </a:lnTo>
                  <a:lnTo>
                    <a:pt x="0" y="60597"/>
                  </a:lnTo>
                  <a:lnTo>
                    <a:pt x="0" y="81107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5337948" y="2969036"/>
              <a:ext cx="1" cy="31586"/>
            </a:xfrm>
            <a:custGeom>
              <a:avLst/>
              <a:gdLst/>
              <a:ahLst/>
              <a:cxnLst/>
              <a:rect l="0" t="0" r="0" b="0"/>
              <a:pathLst>
                <a:path w="1" h="31586">
                  <a:moveTo>
                    <a:pt x="0" y="0"/>
                  </a:move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5439703" y="2829223"/>
              <a:ext cx="98287" cy="381969"/>
            </a:xfrm>
            <a:custGeom>
              <a:avLst/>
              <a:gdLst/>
              <a:ahLst/>
              <a:cxnLst/>
              <a:rect l="0" t="0" r="0" b="0"/>
              <a:pathLst>
                <a:path w="98287" h="381969">
                  <a:moveTo>
                    <a:pt x="24587" y="381968"/>
                  </a:moveTo>
                  <a:lnTo>
                    <a:pt x="24587" y="370233"/>
                  </a:lnTo>
                  <a:lnTo>
                    <a:pt x="24587" y="359104"/>
                  </a:lnTo>
                  <a:lnTo>
                    <a:pt x="24587" y="347506"/>
                  </a:lnTo>
                  <a:lnTo>
                    <a:pt x="24587" y="335345"/>
                  </a:lnTo>
                  <a:lnTo>
                    <a:pt x="24587" y="322685"/>
                  </a:lnTo>
                  <a:lnTo>
                    <a:pt x="24583" y="309633"/>
                  </a:lnTo>
                  <a:lnTo>
                    <a:pt x="24409" y="296454"/>
                  </a:lnTo>
                  <a:lnTo>
                    <a:pt x="23762" y="283537"/>
                  </a:lnTo>
                  <a:lnTo>
                    <a:pt x="22513" y="271071"/>
                  </a:lnTo>
                  <a:lnTo>
                    <a:pt x="20860" y="258904"/>
                  </a:lnTo>
                  <a:lnTo>
                    <a:pt x="19212" y="246663"/>
                  </a:lnTo>
                  <a:lnTo>
                    <a:pt x="17804" y="234127"/>
                  </a:lnTo>
                  <a:lnTo>
                    <a:pt x="16538" y="221248"/>
                  </a:lnTo>
                  <a:lnTo>
                    <a:pt x="15082" y="208063"/>
                  </a:lnTo>
                  <a:lnTo>
                    <a:pt x="13255" y="194633"/>
                  </a:lnTo>
                  <a:lnTo>
                    <a:pt x="11198" y="181020"/>
                  </a:lnTo>
                  <a:lnTo>
                    <a:pt x="9270" y="167275"/>
                  </a:lnTo>
                  <a:lnTo>
                    <a:pt x="7676" y="153437"/>
                  </a:lnTo>
                  <a:lnTo>
                    <a:pt x="6454" y="139535"/>
                  </a:lnTo>
                  <a:lnTo>
                    <a:pt x="5559" y="125588"/>
                  </a:lnTo>
                  <a:lnTo>
                    <a:pt x="4916" y="111617"/>
                  </a:lnTo>
                  <a:lnTo>
                    <a:pt x="4299" y="97793"/>
                  </a:lnTo>
                  <a:lnTo>
                    <a:pt x="3344" y="84431"/>
                  </a:lnTo>
                  <a:lnTo>
                    <a:pt x="1896" y="71665"/>
                  </a:lnTo>
                  <a:lnTo>
                    <a:pt x="447" y="59465"/>
                  </a:lnTo>
                  <a:lnTo>
                    <a:pt x="0" y="47731"/>
                  </a:lnTo>
                  <a:lnTo>
                    <a:pt x="1049" y="36369"/>
                  </a:lnTo>
                  <a:lnTo>
                    <a:pt x="3910" y="25771"/>
                  </a:lnTo>
                  <a:lnTo>
                    <a:pt x="8962" y="16785"/>
                  </a:lnTo>
                  <a:lnTo>
                    <a:pt x="16179" y="9747"/>
                  </a:lnTo>
                  <a:lnTo>
                    <a:pt x="25076" y="4683"/>
                  </a:lnTo>
                  <a:lnTo>
                    <a:pt x="34942" y="1567"/>
                  </a:lnTo>
                  <a:lnTo>
                    <a:pt x="45262" y="172"/>
                  </a:lnTo>
                  <a:lnTo>
                    <a:pt x="55508" y="0"/>
                  </a:lnTo>
                  <a:lnTo>
                    <a:pt x="66144" y="373"/>
                  </a:lnTo>
                  <a:lnTo>
                    <a:pt x="79218" y="1317"/>
                  </a:lnTo>
                  <a:lnTo>
                    <a:pt x="98286" y="2942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5411647" y="3032207"/>
              <a:ext cx="115815" cy="42115"/>
            </a:xfrm>
            <a:custGeom>
              <a:avLst/>
              <a:gdLst/>
              <a:ahLst/>
              <a:cxnLst/>
              <a:rect l="0" t="0" r="0" b="0"/>
              <a:pathLst>
                <a:path w="115815" h="42115">
                  <a:moveTo>
                    <a:pt x="115814" y="0"/>
                  </a:moveTo>
                  <a:lnTo>
                    <a:pt x="107013" y="5800"/>
                  </a:lnTo>
                  <a:lnTo>
                    <a:pt x="98666" y="10725"/>
                  </a:lnTo>
                  <a:lnTo>
                    <a:pt x="89962" y="15223"/>
                  </a:lnTo>
                  <a:lnTo>
                    <a:pt x="80668" y="19271"/>
                  </a:lnTo>
                  <a:lnTo>
                    <a:pt x="70525" y="22636"/>
                  </a:lnTo>
                  <a:lnTo>
                    <a:pt x="59494" y="25249"/>
                  </a:lnTo>
                  <a:lnTo>
                    <a:pt x="48100" y="27382"/>
                  </a:lnTo>
                  <a:lnTo>
                    <a:pt x="36108" y="29874"/>
                  </a:lnTo>
                  <a:lnTo>
                    <a:pt x="21348" y="34063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5516933" y="2978424"/>
              <a:ext cx="147399" cy="156434"/>
            </a:xfrm>
            <a:custGeom>
              <a:avLst/>
              <a:gdLst/>
              <a:ahLst/>
              <a:cxnLst/>
              <a:rect l="0" t="0" r="0" b="0"/>
              <a:pathLst>
                <a:path w="147399" h="156434">
                  <a:moveTo>
                    <a:pt x="0" y="95897"/>
                  </a:moveTo>
                  <a:lnTo>
                    <a:pt x="11667" y="92963"/>
                  </a:lnTo>
                  <a:lnTo>
                    <a:pt x="22156" y="90181"/>
                  </a:lnTo>
                  <a:lnTo>
                    <a:pt x="32453" y="87277"/>
                  </a:lnTo>
                  <a:lnTo>
                    <a:pt x="42582" y="84064"/>
                  </a:lnTo>
                  <a:lnTo>
                    <a:pt x="52277" y="80250"/>
                  </a:lnTo>
                  <a:lnTo>
                    <a:pt x="61409" y="75729"/>
                  </a:lnTo>
                  <a:lnTo>
                    <a:pt x="69839" y="70393"/>
                  </a:lnTo>
                  <a:lnTo>
                    <a:pt x="77352" y="64056"/>
                  </a:lnTo>
                  <a:lnTo>
                    <a:pt x="83913" y="56718"/>
                  </a:lnTo>
                  <a:lnTo>
                    <a:pt x="89319" y="48519"/>
                  </a:lnTo>
                  <a:lnTo>
                    <a:pt x="93128" y="39646"/>
                  </a:lnTo>
                  <a:lnTo>
                    <a:pt x="95231" y="30285"/>
                  </a:lnTo>
                  <a:lnTo>
                    <a:pt x="95337" y="21069"/>
                  </a:lnTo>
                  <a:lnTo>
                    <a:pt x="92832" y="13027"/>
                  </a:lnTo>
                  <a:lnTo>
                    <a:pt x="87634" y="6634"/>
                  </a:lnTo>
                  <a:lnTo>
                    <a:pt x="80416" y="2176"/>
                  </a:lnTo>
                  <a:lnTo>
                    <a:pt x="72284" y="0"/>
                  </a:lnTo>
                  <a:lnTo>
                    <a:pt x="63972" y="58"/>
                  </a:lnTo>
                  <a:lnTo>
                    <a:pt x="55803" y="2010"/>
                  </a:lnTo>
                  <a:lnTo>
                    <a:pt x="47874" y="5439"/>
                  </a:lnTo>
                  <a:lnTo>
                    <a:pt x="40179" y="9962"/>
                  </a:lnTo>
                  <a:lnTo>
                    <a:pt x="32844" y="15436"/>
                  </a:lnTo>
                  <a:lnTo>
                    <a:pt x="26129" y="21931"/>
                  </a:lnTo>
                  <a:lnTo>
                    <a:pt x="20131" y="29414"/>
                  </a:lnTo>
                  <a:lnTo>
                    <a:pt x="14948" y="37896"/>
                  </a:lnTo>
                  <a:lnTo>
                    <a:pt x="10763" y="47500"/>
                  </a:lnTo>
                  <a:lnTo>
                    <a:pt x="7583" y="58187"/>
                  </a:lnTo>
                  <a:lnTo>
                    <a:pt x="5431" y="69788"/>
                  </a:lnTo>
                  <a:lnTo>
                    <a:pt x="4427" y="82100"/>
                  </a:lnTo>
                  <a:lnTo>
                    <a:pt x="4538" y="94928"/>
                  </a:lnTo>
                  <a:lnTo>
                    <a:pt x="5917" y="107794"/>
                  </a:lnTo>
                  <a:lnTo>
                    <a:pt x="8969" y="119973"/>
                  </a:lnTo>
                  <a:lnTo>
                    <a:pt x="13765" y="131110"/>
                  </a:lnTo>
                  <a:lnTo>
                    <a:pt x="20087" y="140721"/>
                  </a:lnTo>
                  <a:lnTo>
                    <a:pt x="27618" y="148048"/>
                  </a:lnTo>
                  <a:lnTo>
                    <a:pt x="36052" y="152899"/>
                  </a:lnTo>
                  <a:lnTo>
                    <a:pt x="45138" y="155546"/>
                  </a:lnTo>
                  <a:lnTo>
                    <a:pt x="54681" y="156433"/>
                  </a:lnTo>
                  <a:lnTo>
                    <a:pt x="64541" y="155996"/>
                  </a:lnTo>
                  <a:lnTo>
                    <a:pt x="74618" y="154436"/>
                  </a:lnTo>
                  <a:lnTo>
                    <a:pt x="84842" y="151729"/>
                  </a:lnTo>
                  <a:lnTo>
                    <a:pt x="95158" y="147955"/>
                  </a:lnTo>
                  <a:lnTo>
                    <a:pt x="105269" y="143409"/>
                  </a:lnTo>
                  <a:lnTo>
                    <a:pt x="115739" y="137976"/>
                  </a:lnTo>
                  <a:lnTo>
                    <a:pt x="128605" y="130065"/>
                  </a:lnTo>
                  <a:lnTo>
                    <a:pt x="147398" y="116954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5691309" y="2747937"/>
              <a:ext cx="25666" cy="347442"/>
            </a:xfrm>
            <a:custGeom>
              <a:avLst/>
              <a:gdLst/>
              <a:ahLst/>
              <a:cxnLst/>
              <a:rect l="0" t="0" r="0" b="0"/>
              <a:pathLst>
                <a:path w="25666" h="347442">
                  <a:moveTo>
                    <a:pt x="4608" y="0"/>
                  </a:moveTo>
                  <a:lnTo>
                    <a:pt x="1808" y="14669"/>
                  </a:lnTo>
                  <a:lnTo>
                    <a:pt x="307" y="28581"/>
                  </a:lnTo>
                  <a:lnTo>
                    <a:pt x="0" y="43074"/>
                  </a:lnTo>
                  <a:lnTo>
                    <a:pt x="679" y="58103"/>
                  </a:lnTo>
                  <a:lnTo>
                    <a:pt x="2148" y="73279"/>
                  </a:lnTo>
                  <a:lnTo>
                    <a:pt x="4212" y="88355"/>
                  </a:lnTo>
                  <a:lnTo>
                    <a:pt x="6548" y="103565"/>
                  </a:lnTo>
                  <a:lnTo>
                    <a:pt x="8723" y="119522"/>
                  </a:lnTo>
                  <a:lnTo>
                    <a:pt x="10511" y="136511"/>
                  </a:lnTo>
                  <a:lnTo>
                    <a:pt x="11879" y="154345"/>
                  </a:lnTo>
                  <a:lnTo>
                    <a:pt x="12879" y="172548"/>
                  </a:lnTo>
                  <a:lnTo>
                    <a:pt x="13593" y="190791"/>
                  </a:lnTo>
                  <a:lnTo>
                    <a:pt x="14261" y="208771"/>
                  </a:lnTo>
                  <a:lnTo>
                    <a:pt x="15250" y="226142"/>
                  </a:lnTo>
                  <a:lnTo>
                    <a:pt x="16731" y="242786"/>
                  </a:lnTo>
                  <a:lnTo>
                    <a:pt x="18541" y="258758"/>
                  </a:lnTo>
                  <a:lnTo>
                    <a:pt x="20295" y="274184"/>
                  </a:lnTo>
                  <a:lnTo>
                    <a:pt x="21770" y="289178"/>
                  </a:lnTo>
                  <a:lnTo>
                    <a:pt x="22913" y="303249"/>
                  </a:lnTo>
                  <a:lnTo>
                    <a:pt x="23878" y="316684"/>
                  </a:lnTo>
                  <a:lnTo>
                    <a:pt x="24747" y="330666"/>
                  </a:lnTo>
                  <a:lnTo>
                    <a:pt x="25665" y="347441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5590632" y="2895336"/>
              <a:ext cx="210571" cy="10530"/>
            </a:xfrm>
            <a:custGeom>
              <a:avLst/>
              <a:gdLst/>
              <a:ahLst/>
              <a:cxnLst/>
              <a:rect l="0" t="0" r="0" b="0"/>
              <a:pathLst>
                <a:path w="210571" h="10530">
                  <a:moveTo>
                    <a:pt x="210570" y="10529"/>
                  </a:moveTo>
                  <a:lnTo>
                    <a:pt x="201634" y="7662"/>
                  </a:lnTo>
                  <a:lnTo>
                    <a:pt x="192008" y="5520"/>
                  </a:lnTo>
                  <a:lnTo>
                    <a:pt x="180716" y="3917"/>
                  </a:lnTo>
                  <a:lnTo>
                    <a:pt x="167876" y="2736"/>
                  </a:lnTo>
                  <a:lnTo>
                    <a:pt x="153747" y="1888"/>
                  </a:lnTo>
                  <a:lnTo>
                    <a:pt x="138627" y="1290"/>
                  </a:lnTo>
                  <a:lnTo>
                    <a:pt x="122938" y="876"/>
                  </a:lnTo>
                  <a:lnTo>
                    <a:pt x="107198" y="592"/>
                  </a:lnTo>
                  <a:lnTo>
                    <a:pt x="91700" y="398"/>
                  </a:lnTo>
                  <a:lnTo>
                    <a:pt x="76548" y="267"/>
                  </a:lnTo>
                  <a:lnTo>
                    <a:pt x="59965" y="165"/>
                  </a:lnTo>
                  <a:lnTo>
                    <a:pt x="37146" y="8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5811730" y="3011150"/>
              <a:ext cx="21058" cy="136871"/>
            </a:xfrm>
            <a:custGeom>
              <a:avLst/>
              <a:gdLst/>
              <a:ahLst/>
              <a:cxnLst/>
              <a:rect l="0" t="0" r="0" b="0"/>
              <a:pathLst>
                <a:path w="21058" h="136871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5" y="34457"/>
                  </a:lnTo>
                  <a:lnTo>
                    <a:pt x="178" y="46446"/>
                  </a:lnTo>
                  <a:lnTo>
                    <a:pt x="826" y="58458"/>
                  </a:lnTo>
                  <a:lnTo>
                    <a:pt x="2079" y="70256"/>
                  </a:lnTo>
                  <a:lnTo>
                    <a:pt x="3942" y="81706"/>
                  </a:lnTo>
                  <a:lnTo>
                    <a:pt x="6670" y="94034"/>
                  </a:lnTo>
                  <a:lnTo>
                    <a:pt x="11623" y="110554"/>
                  </a:lnTo>
                  <a:lnTo>
                    <a:pt x="21057" y="136870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5811730" y="290586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5885430" y="2937225"/>
              <a:ext cx="431669" cy="174443"/>
            </a:xfrm>
            <a:custGeom>
              <a:avLst/>
              <a:gdLst/>
              <a:ahLst/>
              <a:cxnLst/>
              <a:rect l="0" t="0" r="0" b="0"/>
              <a:pathLst>
                <a:path w="431669" h="174443">
                  <a:moveTo>
                    <a:pt x="0" y="137096"/>
                  </a:moveTo>
                  <a:lnTo>
                    <a:pt x="2867" y="145964"/>
                  </a:lnTo>
                  <a:lnTo>
                    <a:pt x="5008" y="154951"/>
                  </a:lnTo>
                  <a:lnTo>
                    <a:pt x="6614" y="164837"/>
                  </a:lnTo>
                  <a:lnTo>
                    <a:pt x="7890" y="171742"/>
                  </a:lnTo>
                  <a:lnTo>
                    <a:pt x="8919" y="171074"/>
                  </a:lnTo>
                  <a:lnTo>
                    <a:pt x="9593" y="164598"/>
                  </a:lnTo>
                  <a:lnTo>
                    <a:pt x="9988" y="154339"/>
                  </a:lnTo>
                  <a:lnTo>
                    <a:pt x="10212" y="141609"/>
                  </a:lnTo>
                  <a:lnTo>
                    <a:pt x="10345" y="127263"/>
                  </a:lnTo>
                  <a:lnTo>
                    <a:pt x="10591" y="112180"/>
                  </a:lnTo>
                  <a:lnTo>
                    <a:pt x="11284" y="97338"/>
                  </a:lnTo>
                  <a:lnTo>
                    <a:pt x="12568" y="83257"/>
                  </a:lnTo>
                  <a:lnTo>
                    <a:pt x="14604" y="70853"/>
                  </a:lnTo>
                  <a:lnTo>
                    <a:pt x="18362" y="61750"/>
                  </a:lnTo>
                  <a:lnTo>
                    <a:pt x="24104" y="56905"/>
                  </a:lnTo>
                  <a:lnTo>
                    <a:pt x="30430" y="56248"/>
                  </a:lnTo>
                  <a:lnTo>
                    <a:pt x="36882" y="58942"/>
                  </a:lnTo>
                  <a:lnTo>
                    <a:pt x="43254" y="64083"/>
                  </a:lnTo>
                  <a:lnTo>
                    <a:pt x="49250" y="70944"/>
                  </a:lnTo>
                  <a:lnTo>
                    <a:pt x="54733" y="78991"/>
                  </a:lnTo>
                  <a:lnTo>
                    <a:pt x="59723" y="87848"/>
                  </a:lnTo>
                  <a:lnTo>
                    <a:pt x="64301" y="97253"/>
                  </a:lnTo>
                  <a:lnTo>
                    <a:pt x="68570" y="106957"/>
                  </a:lnTo>
                  <a:lnTo>
                    <a:pt x="72821" y="114328"/>
                  </a:lnTo>
                  <a:lnTo>
                    <a:pt x="76777" y="115994"/>
                  </a:lnTo>
                  <a:lnTo>
                    <a:pt x="79586" y="112608"/>
                  </a:lnTo>
                  <a:lnTo>
                    <a:pt x="81361" y="105649"/>
                  </a:lnTo>
                  <a:lnTo>
                    <a:pt x="82616" y="96294"/>
                  </a:lnTo>
                  <a:lnTo>
                    <a:pt x="83925" y="85354"/>
                  </a:lnTo>
                  <a:lnTo>
                    <a:pt x="85592" y="73378"/>
                  </a:lnTo>
                  <a:lnTo>
                    <a:pt x="87846" y="61047"/>
                  </a:lnTo>
                  <a:lnTo>
                    <a:pt x="90954" y="49211"/>
                  </a:lnTo>
                  <a:lnTo>
                    <a:pt x="94972" y="38298"/>
                  </a:lnTo>
                  <a:lnTo>
                    <a:pt x="99956" y="29003"/>
                  </a:lnTo>
                  <a:lnTo>
                    <a:pt x="106050" y="22418"/>
                  </a:lnTo>
                  <a:lnTo>
                    <a:pt x="113212" y="18887"/>
                  </a:lnTo>
                  <a:lnTo>
                    <a:pt x="120953" y="18279"/>
                  </a:lnTo>
                  <a:lnTo>
                    <a:pt x="128454" y="20363"/>
                  </a:lnTo>
                  <a:lnTo>
                    <a:pt x="135271" y="24727"/>
                  </a:lnTo>
                  <a:lnTo>
                    <a:pt x="141321" y="31042"/>
                  </a:lnTo>
                  <a:lnTo>
                    <a:pt x="146691" y="39158"/>
                  </a:lnTo>
                  <a:lnTo>
                    <a:pt x="151520" y="48836"/>
                  </a:lnTo>
                  <a:lnTo>
                    <a:pt x="155781" y="59925"/>
                  </a:lnTo>
                  <a:lnTo>
                    <a:pt x="159279" y="72422"/>
                  </a:lnTo>
                  <a:lnTo>
                    <a:pt x="161974" y="86192"/>
                  </a:lnTo>
                  <a:lnTo>
                    <a:pt x="164125" y="100676"/>
                  </a:lnTo>
                  <a:lnTo>
                    <a:pt x="166185" y="115011"/>
                  </a:lnTo>
                  <a:lnTo>
                    <a:pt x="168430" y="128637"/>
                  </a:lnTo>
                  <a:lnTo>
                    <a:pt x="171060" y="138370"/>
                  </a:lnTo>
                  <a:lnTo>
                    <a:pt x="173895" y="140741"/>
                  </a:lnTo>
                  <a:lnTo>
                    <a:pt x="176493" y="137624"/>
                  </a:lnTo>
                  <a:lnTo>
                    <a:pt x="179003" y="131280"/>
                  </a:lnTo>
                  <a:lnTo>
                    <a:pt x="181944" y="123465"/>
                  </a:lnTo>
                  <a:lnTo>
                    <a:pt x="186012" y="115597"/>
                  </a:lnTo>
                  <a:lnTo>
                    <a:pt x="191475" y="108382"/>
                  </a:lnTo>
                  <a:lnTo>
                    <a:pt x="198404" y="102160"/>
                  </a:lnTo>
                  <a:lnTo>
                    <a:pt x="206869" y="97167"/>
                  </a:lnTo>
                  <a:lnTo>
                    <a:pt x="216745" y="93388"/>
                  </a:lnTo>
                  <a:lnTo>
                    <a:pt x="227780" y="90638"/>
                  </a:lnTo>
                  <a:lnTo>
                    <a:pt x="239703" y="88689"/>
                  </a:lnTo>
                  <a:lnTo>
                    <a:pt x="252269" y="87323"/>
                  </a:lnTo>
                  <a:lnTo>
                    <a:pt x="265128" y="86045"/>
                  </a:lnTo>
                  <a:lnTo>
                    <a:pt x="277834" y="84113"/>
                  </a:lnTo>
                  <a:lnTo>
                    <a:pt x="290146" y="81172"/>
                  </a:lnTo>
                  <a:lnTo>
                    <a:pt x="301701" y="77057"/>
                  </a:lnTo>
                  <a:lnTo>
                    <a:pt x="311936" y="71621"/>
                  </a:lnTo>
                  <a:lnTo>
                    <a:pt x="320661" y="64925"/>
                  </a:lnTo>
                  <a:lnTo>
                    <a:pt x="327691" y="57175"/>
                  </a:lnTo>
                  <a:lnTo>
                    <a:pt x="332671" y="48611"/>
                  </a:lnTo>
                  <a:lnTo>
                    <a:pt x="335606" y="39456"/>
                  </a:lnTo>
                  <a:lnTo>
                    <a:pt x="336459" y="30211"/>
                  </a:lnTo>
                  <a:lnTo>
                    <a:pt x="334996" y="21618"/>
                  </a:lnTo>
                  <a:lnTo>
                    <a:pt x="331304" y="14037"/>
                  </a:lnTo>
                  <a:lnTo>
                    <a:pt x="325574" y="7797"/>
                  </a:lnTo>
                  <a:lnTo>
                    <a:pt x="317916" y="3354"/>
                  </a:lnTo>
                  <a:lnTo>
                    <a:pt x="308592" y="780"/>
                  </a:lnTo>
                  <a:lnTo>
                    <a:pt x="298266" y="0"/>
                  </a:lnTo>
                  <a:lnTo>
                    <a:pt x="287883" y="981"/>
                  </a:lnTo>
                  <a:lnTo>
                    <a:pt x="277982" y="3525"/>
                  </a:lnTo>
                  <a:lnTo>
                    <a:pt x="268710" y="7332"/>
                  </a:lnTo>
                  <a:lnTo>
                    <a:pt x="260022" y="12094"/>
                  </a:lnTo>
                  <a:lnTo>
                    <a:pt x="251813" y="17556"/>
                  </a:lnTo>
                  <a:lnTo>
                    <a:pt x="244128" y="23679"/>
                  </a:lnTo>
                  <a:lnTo>
                    <a:pt x="237178" y="30620"/>
                  </a:lnTo>
                  <a:lnTo>
                    <a:pt x="231017" y="38401"/>
                  </a:lnTo>
                  <a:lnTo>
                    <a:pt x="225555" y="46915"/>
                  </a:lnTo>
                  <a:lnTo>
                    <a:pt x="220651" y="56008"/>
                  </a:lnTo>
                  <a:lnTo>
                    <a:pt x="216175" y="65539"/>
                  </a:lnTo>
                  <a:lnTo>
                    <a:pt x="212337" y="75550"/>
                  </a:lnTo>
                  <a:lnTo>
                    <a:pt x="209665" y="86255"/>
                  </a:lnTo>
                  <a:lnTo>
                    <a:pt x="208354" y="97707"/>
                  </a:lnTo>
                  <a:lnTo>
                    <a:pt x="208458" y="109500"/>
                  </a:lnTo>
                  <a:lnTo>
                    <a:pt x="210047" y="120883"/>
                  </a:lnTo>
                  <a:lnTo>
                    <a:pt x="213013" y="131459"/>
                  </a:lnTo>
                  <a:lnTo>
                    <a:pt x="217274" y="141016"/>
                  </a:lnTo>
                  <a:lnTo>
                    <a:pt x="222876" y="149364"/>
                  </a:lnTo>
                  <a:lnTo>
                    <a:pt x="229720" y="156528"/>
                  </a:lnTo>
                  <a:lnTo>
                    <a:pt x="237754" y="162525"/>
                  </a:lnTo>
                  <a:lnTo>
                    <a:pt x="247049" y="167271"/>
                  </a:lnTo>
                  <a:lnTo>
                    <a:pt x="257526" y="170834"/>
                  </a:lnTo>
                  <a:lnTo>
                    <a:pt x="268983" y="173247"/>
                  </a:lnTo>
                  <a:lnTo>
                    <a:pt x="281198" y="174425"/>
                  </a:lnTo>
                  <a:lnTo>
                    <a:pt x="293970" y="174442"/>
                  </a:lnTo>
                  <a:lnTo>
                    <a:pt x="307138" y="173488"/>
                  </a:lnTo>
                  <a:lnTo>
                    <a:pt x="320584" y="171785"/>
                  </a:lnTo>
                  <a:lnTo>
                    <a:pt x="334221" y="169531"/>
                  </a:lnTo>
                  <a:lnTo>
                    <a:pt x="347989" y="166884"/>
                  </a:lnTo>
                  <a:lnTo>
                    <a:pt x="361846" y="163962"/>
                  </a:lnTo>
                  <a:lnTo>
                    <a:pt x="375744" y="160854"/>
                  </a:lnTo>
                  <a:lnTo>
                    <a:pt x="389057" y="157774"/>
                  </a:lnTo>
                  <a:lnTo>
                    <a:pt x="401893" y="154759"/>
                  </a:lnTo>
                  <a:lnTo>
                    <a:pt x="415379" y="151545"/>
                  </a:lnTo>
                  <a:lnTo>
                    <a:pt x="431668" y="147624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5942642" y="3316476"/>
              <a:ext cx="195473" cy="442198"/>
            </a:xfrm>
            <a:custGeom>
              <a:avLst/>
              <a:gdLst/>
              <a:ahLst/>
              <a:cxnLst/>
              <a:rect l="0" t="0" r="0" b="0"/>
              <a:pathLst>
                <a:path w="195473" h="442198">
                  <a:moveTo>
                    <a:pt x="195472" y="0"/>
                  </a:moveTo>
                  <a:lnTo>
                    <a:pt x="189604" y="5935"/>
                  </a:lnTo>
                  <a:lnTo>
                    <a:pt x="184040" y="12139"/>
                  </a:lnTo>
                  <a:lnTo>
                    <a:pt x="178240" y="19235"/>
                  </a:lnTo>
                  <a:lnTo>
                    <a:pt x="172160" y="27175"/>
                  </a:lnTo>
                  <a:lnTo>
                    <a:pt x="165830" y="35822"/>
                  </a:lnTo>
                  <a:lnTo>
                    <a:pt x="159302" y="45021"/>
                  </a:lnTo>
                  <a:lnTo>
                    <a:pt x="152626" y="54793"/>
                  </a:lnTo>
                  <a:lnTo>
                    <a:pt x="145843" y="65331"/>
                  </a:lnTo>
                  <a:lnTo>
                    <a:pt x="138981" y="76673"/>
                  </a:lnTo>
                  <a:lnTo>
                    <a:pt x="131899" y="88559"/>
                  </a:lnTo>
                  <a:lnTo>
                    <a:pt x="124305" y="100537"/>
                  </a:lnTo>
                  <a:lnTo>
                    <a:pt x="116083" y="112334"/>
                  </a:lnTo>
                  <a:lnTo>
                    <a:pt x="107271" y="123866"/>
                  </a:lnTo>
                  <a:lnTo>
                    <a:pt x="97978" y="135142"/>
                  </a:lnTo>
                  <a:lnTo>
                    <a:pt x="88323" y="146208"/>
                  </a:lnTo>
                  <a:lnTo>
                    <a:pt x="78568" y="157115"/>
                  </a:lnTo>
                  <a:lnTo>
                    <a:pt x="69100" y="167905"/>
                  </a:lnTo>
                  <a:lnTo>
                    <a:pt x="60105" y="178609"/>
                  </a:lnTo>
                  <a:lnTo>
                    <a:pt x="51591" y="189086"/>
                  </a:lnTo>
                  <a:lnTo>
                    <a:pt x="43486" y="199048"/>
                  </a:lnTo>
                  <a:lnTo>
                    <a:pt x="35700" y="208379"/>
                  </a:lnTo>
                  <a:lnTo>
                    <a:pt x="28147" y="217119"/>
                  </a:lnTo>
                  <a:lnTo>
                    <a:pt x="20761" y="225376"/>
                  </a:lnTo>
                  <a:lnTo>
                    <a:pt x="13503" y="233212"/>
                  </a:lnTo>
                  <a:lnTo>
                    <a:pt x="6729" y="238846"/>
                  </a:lnTo>
                  <a:lnTo>
                    <a:pt x="1830" y="239971"/>
                  </a:lnTo>
                  <a:lnTo>
                    <a:pt x="0" y="237285"/>
                  </a:lnTo>
                  <a:lnTo>
                    <a:pt x="897" y="231964"/>
                  </a:lnTo>
                  <a:lnTo>
                    <a:pt x="3949" y="225218"/>
                  </a:lnTo>
                  <a:lnTo>
                    <a:pt x="8843" y="218260"/>
                  </a:lnTo>
                  <a:lnTo>
                    <a:pt x="15261" y="211744"/>
                  </a:lnTo>
                  <a:lnTo>
                    <a:pt x="22868" y="205865"/>
                  </a:lnTo>
                  <a:lnTo>
                    <a:pt x="31359" y="200594"/>
                  </a:lnTo>
                  <a:lnTo>
                    <a:pt x="40483" y="195828"/>
                  </a:lnTo>
                  <a:lnTo>
                    <a:pt x="50054" y="191776"/>
                  </a:lnTo>
                  <a:lnTo>
                    <a:pt x="59932" y="188949"/>
                  </a:lnTo>
                  <a:lnTo>
                    <a:pt x="70018" y="187529"/>
                  </a:lnTo>
                  <a:lnTo>
                    <a:pt x="80078" y="187558"/>
                  </a:lnTo>
                  <a:lnTo>
                    <a:pt x="89761" y="189097"/>
                  </a:lnTo>
                  <a:lnTo>
                    <a:pt x="98899" y="192027"/>
                  </a:lnTo>
                  <a:lnTo>
                    <a:pt x="107340" y="196266"/>
                  </a:lnTo>
                  <a:lnTo>
                    <a:pt x="114864" y="201851"/>
                  </a:lnTo>
                  <a:lnTo>
                    <a:pt x="121440" y="208685"/>
                  </a:lnTo>
                  <a:lnTo>
                    <a:pt x="127025" y="216712"/>
                  </a:lnTo>
                  <a:lnTo>
                    <a:pt x="131486" y="226003"/>
                  </a:lnTo>
                  <a:lnTo>
                    <a:pt x="134855" y="236475"/>
                  </a:lnTo>
                  <a:lnTo>
                    <a:pt x="137136" y="247930"/>
                  </a:lnTo>
                  <a:lnTo>
                    <a:pt x="138226" y="260144"/>
                  </a:lnTo>
                  <a:lnTo>
                    <a:pt x="138182" y="272911"/>
                  </a:lnTo>
                  <a:lnTo>
                    <a:pt x="137188" y="285906"/>
                  </a:lnTo>
                  <a:lnTo>
                    <a:pt x="135459" y="298703"/>
                  </a:lnTo>
                  <a:lnTo>
                    <a:pt x="133186" y="311087"/>
                  </a:lnTo>
                  <a:lnTo>
                    <a:pt x="130527" y="323029"/>
                  </a:lnTo>
                  <a:lnTo>
                    <a:pt x="127597" y="334589"/>
                  </a:lnTo>
                  <a:lnTo>
                    <a:pt x="124474" y="345845"/>
                  </a:lnTo>
                  <a:lnTo>
                    <a:pt x="121057" y="356709"/>
                  </a:lnTo>
                  <a:lnTo>
                    <a:pt x="117077" y="366940"/>
                  </a:lnTo>
                  <a:lnTo>
                    <a:pt x="112434" y="376454"/>
                  </a:lnTo>
                  <a:lnTo>
                    <a:pt x="107179" y="385319"/>
                  </a:lnTo>
                  <a:lnTo>
                    <a:pt x="101426" y="393660"/>
                  </a:lnTo>
                  <a:lnTo>
                    <a:pt x="95305" y="401602"/>
                  </a:lnTo>
                  <a:lnTo>
                    <a:pt x="89223" y="409143"/>
                  </a:lnTo>
                  <a:lnTo>
                    <a:pt x="83263" y="417002"/>
                  </a:lnTo>
                  <a:lnTo>
                    <a:pt x="76901" y="426992"/>
                  </a:lnTo>
                  <a:lnTo>
                    <a:pt x="69130" y="442197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6064414" y="3779730"/>
              <a:ext cx="84229" cy="84229"/>
            </a:xfrm>
            <a:custGeom>
              <a:avLst/>
              <a:gdLst/>
              <a:ahLst/>
              <a:cxnLst/>
              <a:rect l="0" t="0" r="0" b="0"/>
              <a:pathLst>
                <a:path w="84229" h="84229">
                  <a:moveTo>
                    <a:pt x="84228" y="0"/>
                  </a:moveTo>
                  <a:lnTo>
                    <a:pt x="75561" y="3068"/>
                  </a:lnTo>
                  <a:lnTo>
                    <a:pt x="68494" y="7131"/>
                  </a:lnTo>
                  <a:lnTo>
                    <a:pt x="62384" y="12619"/>
                  </a:lnTo>
                  <a:lnTo>
                    <a:pt x="56811" y="19206"/>
                  </a:lnTo>
                  <a:lnTo>
                    <a:pt x="51300" y="26355"/>
                  </a:lnTo>
                  <a:lnTo>
                    <a:pt x="45588" y="33699"/>
                  </a:lnTo>
                  <a:lnTo>
                    <a:pt x="39595" y="41059"/>
                  </a:lnTo>
                  <a:lnTo>
                    <a:pt x="33339" y="48368"/>
                  </a:lnTo>
                  <a:lnTo>
                    <a:pt x="26877" y="55602"/>
                  </a:lnTo>
                  <a:lnTo>
                    <a:pt x="20564" y="62466"/>
                  </a:lnTo>
                  <a:lnTo>
                    <a:pt x="14422" y="69052"/>
                  </a:lnTo>
                  <a:lnTo>
                    <a:pt x="7913" y="75938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6201285" y="3642860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6096000" y="3814352"/>
              <a:ext cx="211586" cy="286392"/>
            </a:xfrm>
            <a:custGeom>
              <a:avLst/>
              <a:gdLst/>
              <a:ahLst/>
              <a:cxnLst/>
              <a:rect l="0" t="0" r="0" b="0"/>
              <a:pathLst>
                <a:path w="211586" h="286392">
                  <a:moveTo>
                    <a:pt x="200041" y="175948"/>
                  </a:moveTo>
                  <a:lnTo>
                    <a:pt x="205708" y="167080"/>
                  </a:lnTo>
                  <a:lnTo>
                    <a:pt x="209351" y="158093"/>
                  </a:lnTo>
                  <a:lnTo>
                    <a:pt x="211256" y="148097"/>
                  </a:lnTo>
                  <a:lnTo>
                    <a:pt x="211585" y="137117"/>
                  </a:lnTo>
                  <a:lnTo>
                    <a:pt x="210317" y="125305"/>
                  </a:lnTo>
                  <a:lnTo>
                    <a:pt x="207593" y="112851"/>
                  </a:lnTo>
                  <a:lnTo>
                    <a:pt x="203672" y="100087"/>
                  </a:lnTo>
                  <a:lnTo>
                    <a:pt x="198837" y="87454"/>
                  </a:lnTo>
                  <a:lnTo>
                    <a:pt x="193332" y="75185"/>
                  </a:lnTo>
                  <a:lnTo>
                    <a:pt x="187352" y="63323"/>
                  </a:lnTo>
                  <a:lnTo>
                    <a:pt x="181039" y="51818"/>
                  </a:lnTo>
                  <a:lnTo>
                    <a:pt x="174494" y="40603"/>
                  </a:lnTo>
                  <a:lnTo>
                    <a:pt x="167624" y="29936"/>
                  </a:lnTo>
                  <a:lnTo>
                    <a:pt x="160173" y="20370"/>
                  </a:lnTo>
                  <a:lnTo>
                    <a:pt x="152050" y="12134"/>
                  </a:lnTo>
                  <a:lnTo>
                    <a:pt x="143476" y="5621"/>
                  </a:lnTo>
                  <a:lnTo>
                    <a:pt x="134874" y="1527"/>
                  </a:lnTo>
                  <a:lnTo>
                    <a:pt x="126495" y="0"/>
                  </a:lnTo>
                  <a:lnTo>
                    <a:pt x="118413" y="737"/>
                  </a:lnTo>
                  <a:lnTo>
                    <a:pt x="110605" y="3276"/>
                  </a:lnTo>
                  <a:lnTo>
                    <a:pt x="103035" y="7171"/>
                  </a:lnTo>
                  <a:lnTo>
                    <a:pt x="96137" y="12376"/>
                  </a:lnTo>
                  <a:lnTo>
                    <a:pt x="90789" y="19217"/>
                  </a:lnTo>
                  <a:lnTo>
                    <a:pt x="87343" y="27736"/>
                  </a:lnTo>
                  <a:lnTo>
                    <a:pt x="85673" y="37558"/>
                  </a:lnTo>
                  <a:lnTo>
                    <a:pt x="85458" y="48067"/>
                  </a:lnTo>
                  <a:lnTo>
                    <a:pt x="86354" y="58835"/>
                  </a:lnTo>
                  <a:lnTo>
                    <a:pt x="88224" y="69487"/>
                  </a:lnTo>
                  <a:lnTo>
                    <a:pt x="91140" y="79633"/>
                  </a:lnTo>
                  <a:lnTo>
                    <a:pt x="95055" y="89124"/>
                  </a:lnTo>
                  <a:lnTo>
                    <a:pt x="99647" y="98158"/>
                  </a:lnTo>
                  <a:lnTo>
                    <a:pt x="104421" y="107152"/>
                  </a:lnTo>
                  <a:lnTo>
                    <a:pt x="109075" y="116356"/>
                  </a:lnTo>
                  <a:lnTo>
                    <a:pt x="113505" y="125847"/>
                  </a:lnTo>
                  <a:lnTo>
                    <a:pt x="117706" y="135605"/>
                  </a:lnTo>
                  <a:lnTo>
                    <a:pt x="121716" y="145581"/>
                  </a:lnTo>
                  <a:lnTo>
                    <a:pt x="125579" y="155722"/>
                  </a:lnTo>
                  <a:lnTo>
                    <a:pt x="129333" y="165983"/>
                  </a:lnTo>
                  <a:lnTo>
                    <a:pt x="133006" y="176333"/>
                  </a:lnTo>
                  <a:lnTo>
                    <a:pt x="136457" y="186909"/>
                  </a:lnTo>
                  <a:lnTo>
                    <a:pt x="139396" y="198002"/>
                  </a:lnTo>
                  <a:lnTo>
                    <a:pt x="141700" y="209723"/>
                  </a:lnTo>
                  <a:lnTo>
                    <a:pt x="143246" y="221867"/>
                  </a:lnTo>
                  <a:lnTo>
                    <a:pt x="143834" y="234018"/>
                  </a:lnTo>
                  <a:lnTo>
                    <a:pt x="143440" y="245923"/>
                  </a:lnTo>
                  <a:lnTo>
                    <a:pt x="141871" y="257187"/>
                  </a:lnTo>
                  <a:lnTo>
                    <a:pt x="138690" y="267219"/>
                  </a:lnTo>
                  <a:lnTo>
                    <a:pt x="133817" y="275796"/>
                  </a:lnTo>
                  <a:lnTo>
                    <a:pt x="127783" y="282383"/>
                  </a:lnTo>
                  <a:lnTo>
                    <a:pt x="121510" y="286003"/>
                  </a:lnTo>
                  <a:lnTo>
                    <a:pt x="115546" y="286391"/>
                  </a:lnTo>
                  <a:lnTo>
                    <a:pt x="109749" y="283737"/>
                  </a:lnTo>
                  <a:lnTo>
                    <a:pt x="103491" y="278309"/>
                  </a:lnTo>
                  <a:lnTo>
                    <a:pt x="96438" y="270555"/>
                  </a:lnTo>
                  <a:lnTo>
                    <a:pt x="88887" y="261150"/>
                  </a:lnTo>
                  <a:lnTo>
                    <a:pt x="81571" y="250871"/>
                  </a:lnTo>
                  <a:lnTo>
                    <a:pt x="74898" y="240223"/>
                  </a:lnTo>
                  <a:lnTo>
                    <a:pt x="68619" y="229299"/>
                  </a:lnTo>
                  <a:lnTo>
                    <a:pt x="62037" y="217900"/>
                  </a:lnTo>
                  <a:lnTo>
                    <a:pt x="54761" y="205938"/>
                  </a:lnTo>
                  <a:lnTo>
                    <a:pt x="46891" y="193614"/>
                  </a:lnTo>
                  <a:lnTo>
                    <a:pt x="38829" y="181334"/>
                  </a:lnTo>
                  <a:lnTo>
                    <a:pt x="30855" y="169343"/>
                  </a:lnTo>
                  <a:lnTo>
                    <a:pt x="23372" y="158150"/>
                  </a:lnTo>
                  <a:lnTo>
                    <a:pt x="16244" y="147507"/>
                  </a:lnTo>
                  <a:lnTo>
                    <a:pt x="8848" y="136481"/>
                  </a:lnTo>
                  <a:lnTo>
                    <a:pt x="0" y="123306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8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Joe Smith</dc:creator>
  <cp:lastModifiedBy>Joe Smith</cp:lastModifiedBy>
  <cp:revision>1</cp:revision>
  <dcterms:created xsi:type="dcterms:W3CDTF">2015-05-04T18:56:34Z</dcterms:created>
  <dcterms:modified xsi:type="dcterms:W3CDTF">2015-05-04T18:57:18Z</dcterms:modified>
</cp:coreProperties>
</file>